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9" r:id="rId4"/>
    <p:sldId id="260" r:id="rId5"/>
    <p:sldId id="269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291" autoAdjust="0"/>
  </p:normalViewPr>
  <p:slideViewPr>
    <p:cSldViewPr snapToGrid="0" snapToObjects="1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A75D6-530D-4642-A4AC-36A3889A346C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9F62F68-8C0F-49BD-8575-125EB55E31E5}">
      <dgm:prSet phldrT="[Texto]"/>
      <dgm:spPr/>
      <dgm:t>
        <a:bodyPr/>
        <a:lstStyle/>
        <a:p>
          <a:r>
            <a:rPr lang="es-CO" dirty="0"/>
            <a:t>Acompañar y Asesorar</a:t>
          </a:r>
        </a:p>
      </dgm:t>
    </dgm:pt>
    <dgm:pt modelId="{0ED2F939-D132-4A99-82D3-FCEC8BA02639}" type="parTrans" cxnId="{65881EBB-743F-4C9E-8EB0-8CC11D7C0A28}">
      <dgm:prSet/>
      <dgm:spPr/>
      <dgm:t>
        <a:bodyPr/>
        <a:lstStyle/>
        <a:p>
          <a:endParaRPr lang="es-CO"/>
        </a:p>
      </dgm:t>
    </dgm:pt>
    <dgm:pt modelId="{512B3647-0F0C-42BC-B9E2-E4AB5CFFFC10}" type="sibTrans" cxnId="{65881EBB-743F-4C9E-8EB0-8CC11D7C0A28}">
      <dgm:prSet/>
      <dgm:spPr/>
      <dgm:t>
        <a:bodyPr/>
        <a:lstStyle/>
        <a:p>
          <a:endParaRPr lang="es-CO"/>
        </a:p>
      </dgm:t>
    </dgm:pt>
    <dgm:pt modelId="{A8873D61-68CC-4228-B574-E072108D481F}">
      <dgm:prSet phldrT="[Texto]"/>
      <dgm:spPr/>
      <dgm:t>
        <a:bodyPr/>
        <a:lstStyle/>
        <a:p>
          <a:r>
            <a:rPr lang="es-CO" dirty="0"/>
            <a:t>Evaluación y Seguimiento </a:t>
          </a:r>
        </a:p>
      </dgm:t>
    </dgm:pt>
    <dgm:pt modelId="{9CDA16E2-A4EC-451D-8F4A-B21812C590B0}" type="parTrans" cxnId="{FF53AB48-AC31-42C2-A3FE-014242920208}">
      <dgm:prSet/>
      <dgm:spPr/>
      <dgm:t>
        <a:bodyPr/>
        <a:lstStyle/>
        <a:p>
          <a:endParaRPr lang="es-CO"/>
        </a:p>
      </dgm:t>
    </dgm:pt>
    <dgm:pt modelId="{A7F54B5C-A217-44A1-9568-7950A058171B}" type="sibTrans" cxnId="{FF53AB48-AC31-42C2-A3FE-014242920208}">
      <dgm:prSet/>
      <dgm:spPr/>
      <dgm:t>
        <a:bodyPr/>
        <a:lstStyle/>
        <a:p>
          <a:endParaRPr lang="es-CO"/>
        </a:p>
      </dgm:t>
    </dgm:pt>
    <dgm:pt modelId="{A13B8EA4-A9E0-43FD-8171-609EB95BB125}">
      <dgm:prSet phldrT="[Texto]"/>
      <dgm:spPr/>
      <dgm:t>
        <a:bodyPr/>
        <a:lstStyle/>
        <a:p>
          <a:r>
            <a:rPr lang="es-CO" dirty="0"/>
            <a:t>Participación en la valoración del riesgo</a:t>
          </a:r>
        </a:p>
      </dgm:t>
    </dgm:pt>
    <dgm:pt modelId="{D3489FA9-B35C-4F48-9550-2B496480F483}" type="parTrans" cxnId="{7BA458BE-F183-44A6-BB5B-0A00FECD3CE4}">
      <dgm:prSet/>
      <dgm:spPr/>
      <dgm:t>
        <a:bodyPr/>
        <a:lstStyle/>
        <a:p>
          <a:endParaRPr lang="es-CO"/>
        </a:p>
      </dgm:t>
    </dgm:pt>
    <dgm:pt modelId="{FCFB219B-2A87-410E-B18A-A9605D41BDB1}" type="sibTrans" cxnId="{7BA458BE-F183-44A6-BB5B-0A00FECD3CE4}">
      <dgm:prSet/>
      <dgm:spPr/>
      <dgm:t>
        <a:bodyPr/>
        <a:lstStyle/>
        <a:p>
          <a:endParaRPr lang="es-CO"/>
        </a:p>
      </dgm:t>
    </dgm:pt>
    <dgm:pt modelId="{54213294-EE26-4F77-BF14-B4A259107A99}">
      <dgm:prSet phldrT="[Texto]"/>
      <dgm:spPr/>
      <dgm:t>
        <a:bodyPr/>
        <a:lstStyle/>
        <a:p>
          <a:r>
            <a:rPr lang="es-CO" dirty="0"/>
            <a:t>Fomentar la cultura de Control</a:t>
          </a:r>
        </a:p>
      </dgm:t>
    </dgm:pt>
    <dgm:pt modelId="{80D4E764-02A7-4FCC-8FBB-02D878205B00}" type="parTrans" cxnId="{D17588B5-1423-4430-9E78-666307EF534E}">
      <dgm:prSet/>
      <dgm:spPr/>
      <dgm:t>
        <a:bodyPr/>
        <a:lstStyle/>
        <a:p>
          <a:endParaRPr lang="es-CO"/>
        </a:p>
      </dgm:t>
    </dgm:pt>
    <dgm:pt modelId="{90267591-1868-40AC-898D-973DE9466506}" type="sibTrans" cxnId="{D17588B5-1423-4430-9E78-666307EF534E}">
      <dgm:prSet/>
      <dgm:spPr/>
      <dgm:t>
        <a:bodyPr/>
        <a:lstStyle/>
        <a:p>
          <a:endParaRPr lang="es-CO"/>
        </a:p>
      </dgm:t>
    </dgm:pt>
    <dgm:pt modelId="{46A739F2-3FBD-47B1-B3E7-23866E044A4D}">
      <dgm:prSet phldrT="[Texto]"/>
      <dgm:spPr/>
      <dgm:t>
        <a:bodyPr/>
        <a:lstStyle/>
        <a:p>
          <a:r>
            <a:rPr lang="es-CO" dirty="0"/>
            <a:t>Relación con entes externos </a:t>
          </a:r>
        </a:p>
      </dgm:t>
    </dgm:pt>
    <dgm:pt modelId="{EE12CC7D-DD32-4F66-8214-E2DB70687191}" type="parTrans" cxnId="{A483D4C4-BB57-48B9-8C1D-719B91CBED0A}">
      <dgm:prSet/>
      <dgm:spPr/>
      <dgm:t>
        <a:bodyPr/>
        <a:lstStyle/>
        <a:p>
          <a:endParaRPr lang="es-CO"/>
        </a:p>
      </dgm:t>
    </dgm:pt>
    <dgm:pt modelId="{57A8BCC6-4434-4893-AADC-A4E3BEA49E71}" type="sibTrans" cxnId="{A483D4C4-BB57-48B9-8C1D-719B91CBED0A}">
      <dgm:prSet/>
      <dgm:spPr/>
      <dgm:t>
        <a:bodyPr/>
        <a:lstStyle/>
        <a:p>
          <a:endParaRPr lang="es-CO"/>
        </a:p>
      </dgm:t>
    </dgm:pt>
    <dgm:pt modelId="{39ABC9C6-D78A-484E-ABFA-D023DE96D300}" type="pres">
      <dgm:prSet presAssocID="{ACFA75D6-530D-4642-A4AC-36A3889A34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68D605E-2E4D-435A-9ABD-BF45E424E3A6}" type="pres">
      <dgm:prSet presAssocID="{99F62F68-8C0F-49BD-8575-125EB55E31E5}" presName="node" presStyleLbl="node1" presStyleIdx="0" presStyleCnt="5" custScaleX="110913" custScaleY="1491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7C3C06-64CF-47D5-92AA-9FD4FA25A152}" type="pres">
      <dgm:prSet presAssocID="{99F62F68-8C0F-49BD-8575-125EB55E31E5}" presName="spNode" presStyleCnt="0"/>
      <dgm:spPr/>
    </dgm:pt>
    <dgm:pt modelId="{653C58F6-3B6C-43DC-9326-6409A77DCA2C}" type="pres">
      <dgm:prSet presAssocID="{512B3647-0F0C-42BC-B9E2-E4AB5CFFFC10}" presName="sibTrans" presStyleLbl="sibTrans1D1" presStyleIdx="0" presStyleCnt="5"/>
      <dgm:spPr/>
      <dgm:t>
        <a:bodyPr/>
        <a:lstStyle/>
        <a:p>
          <a:endParaRPr lang="es-CO"/>
        </a:p>
      </dgm:t>
    </dgm:pt>
    <dgm:pt modelId="{5EB8BE90-06D7-4F40-800A-5B58E39B1D70}" type="pres">
      <dgm:prSet presAssocID="{A8873D61-68CC-4228-B574-E072108D481F}" presName="node" presStyleLbl="node1" presStyleIdx="1" presStyleCnt="5" custScaleX="114929" custScaleY="1420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1E231B-49F8-4732-897F-3B69BAB037D8}" type="pres">
      <dgm:prSet presAssocID="{A8873D61-68CC-4228-B574-E072108D481F}" presName="spNode" presStyleCnt="0"/>
      <dgm:spPr/>
    </dgm:pt>
    <dgm:pt modelId="{3C4CE8F8-51A6-4B79-97E8-83C251E9C853}" type="pres">
      <dgm:prSet presAssocID="{A7F54B5C-A217-44A1-9568-7950A058171B}" presName="sibTrans" presStyleLbl="sibTrans1D1" presStyleIdx="1" presStyleCnt="5"/>
      <dgm:spPr/>
      <dgm:t>
        <a:bodyPr/>
        <a:lstStyle/>
        <a:p>
          <a:endParaRPr lang="es-CO"/>
        </a:p>
      </dgm:t>
    </dgm:pt>
    <dgm:pt modelId="{268AAE98-D169-4B0B-9BCB-61024A31E1E8}" type="pres">
      <dgm:prSet presAssocID="{A13B8EA4-A9E0-43FD-8171-609EB95BB125}" presName="node" presStyleLbl="node1" presStyleIdx="2" presStyleCnt="5" custScaleX="111286" custScaleY="1272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CCA740-75CF-4E02-9DAB-DE85B07DC680}" type="pres">
      <dgm:prSet presAssocID="{A13B8EA4-A9E0-43FD-8171-609EB95BB125}" presName="spNode" presStyleCnt="0"/>
      <dgm:spPr/>
    </dgm:pt>
    <dgm:pt modelId="{B4A8747D-84C3-4ECB-B3CB-840F55AA5A22}" type="pres">
      <dgm:prSet presAssocID="{FCFB219B-2A87-410E-B18A-A9605D41BDB1}" presName="sibTrans" presStyleLbl="sibTrans1D1" presStyleIdx="2" presStyleCnt="5"/>
      <dgm:spPr/>
      <dgm:t>
        <a:bodyPr/>
        <a:lstStyle/>
        <a:p>
          <a:endParaRPr lang="es-CO"/>
        </a:p>
      </dgm:t>
    </dgm:pt>
    <dgm:pt modelId="{0AEFE89D-7EEC-418E-B529-FC3F44A1115B}" type="pres">
      <dgm:prSet presAssocID="{54213294-EE26-4F77-BF14-B4A259107A99}" presName="node" presStyleLbl="node1" presStyleIdx="3" presStyleCnt="5" custScaleX="125477" custScaleY="121255" custRadScaleRad="100955" custRadScaleInc="178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393AD1-1468-4490-AE7D-FDA427EFDECD}" type="pres">
      <dgm:prSet presAssocID="{54213294-EE26-4F77-BF14-B4A259107A99}" presName="spNode" presStyleCnt="0"/>
      <dgm:spPr/>
    </dgm:pt>
    <dgm:pt modelId="{AA273F62-8541-46ED-96FE-C1D2AE4B95F4}" type="pres">
      <dgm:prSet presAssocID="{90267591-1868-40AC-898D-973DE9466506}" presName="sibTrans" presStyleLbl="sibTrans1D1" presStyleIdx="3" presStyleCnt="5"/>
      <dgm:spPr/>
      <dgm:t>
        <a:bodyPr/>
        <a:lstStyle/>
        <a:p>
          <a:endParaRPr lang="es-CO"/>
        </a:p>
      </dgm:t>
    </dgm:pt>
    <dgm:pt modelId="{F4F3B643-19F6-4181-A467-AB564774B37B}" type="pres">
      <dgm:prSet presAssocID="{46A739F2-3FBD-47B1-B3E7-23866E044A4D}" presName="node" presStyleLbl="node1" presStyleIdx="4" presStyleCnt="5" custScaleX="122771" custScaleY="1367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7CFB38-8DBC-452C-B56C-A1B8CE4E7FB0}" type="pres">
      <dgm:prSet presAssocID="{46A739F2-3FBD-47B1-B3E7-23866E044A4D}" presName="spNode" presStyleCnt="0"/>
      <dgm:spPr/>
    </dgm:pt>
    <dgm:pt modelId="{58142EF2-C8CB-4F95-B118-88FD57A92CDC}" type="pres">
      <dgm:prSet presAssocID="{57A8BCC6-4434-4893-AADC-A4E3BEA49E71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FF53AB48-AC31-42C2-A3FE-014242920208}" srcId="{ACFA75D6-530D-4642-A4AC-36A3889A346C}" destId="{A8873D61-68CC-4228-B574-E072108D481F}" srcOrd="1" destOrd="0" parTransId="{9CDA16E2-A4EC-451D-8F4A-B21812C590B0}" sibTransId="{A7F54B5C-A217-44A1-9568-7950A058171B}"/>
    <dgm:cxn modelId="{976B3546-D256-4919-BAE9-C0AD66F3D70F}" type="presOf" srcId="{99F62F68-8C0F-49BD-8575-125EB55E31E5}" destId="{C68D605E-2E4D-435A-9ABD-BF45E424E3A6}" srcOrd="0" destOrd="0" presId="urn:microsoft.com/office/officeart/2005/8/layout/cycle5"/>
    <dgm:cxn modelId="{D44F2B34-C874-414B-9DE8-F8130A23027B}" type="presOf" srcId="{A8873D61-68CC-4228-B574-E072108D481F}" destId="{5EB8BE90-06D7-4F40-800A-5B58E39B1D70}" srcOrd="0" destOrd="0" presId="urn:microsoft.com/office/officeart/2005/8/layout/cycle5"/>
    <dgm:cxn modelId="{1D809D86-C6FB-4C08-AA02-05EF8A78679A}" type="presOf" srcId="{A7F54B5C-A217-44A1-9568-7950A058171B}" destId="{3C4CE8F8-51A6-4B79-97E8-83C251E9C853}" srcOrd="0" destOrd="0" presId="urn:microsoft.com/office/officeart/2005/8/layout/cycle5"/>
    <dgm:cxn modelId="{A483D4C4-BB57-48B9-8C1D-719B91CBED0A}" srcId="{ACFA75D6-530D-4642-A4AC-36A3889A346C}" destId="{46A739F2-3FBD-47B1-B3E7-23866E044A4D}" srcOrd="4" destOrd="0" parTransId="{EE12CC7D-DD32-4F66-8214-E2DB70687191}" sibTransId="{57A8BCC6-4434-4893-AADC-A4E3BEA49E71}"/>
    <dgm:cxn modelId="{2225B97D-7B30-4BFD-9354-D8331D09CC1A}" type="presOf" srcId="{90267591-1868-40AC-898D-973DE9466506}" destId="{AA273F62-8541-46ED-96FE-C1D2AE4B95F4}" srcOrd="0" destOrd="0" presId="urn:microsoft.com/office/officeart/2005/8/layout/cycle5"/>
    <dgm:cxn modelId="{A0503307-F316-4EB6-A58D-9F03D900D35A}" type="presOf" srcId="{512B3647-0F0C-42BC-B9E2-E4AB5CFFFC10}" destId="{653C58F6-3B6C-43DC-9326-6409A77DCA2C}" srcOrd="0" destOrd="0" presId="urn:microsoft.com/office/officeart/2005/8/layout/cycle5"/>
    <dgm:cxn modelId="{ED0A5E2C-60FC-4378-BCE2-5D01589CABD4}" type="presOf" srcId="{54213294-EE26-4F77-BF14-B4A259107A99}" destId="{0AEFE89D-7EEC-418E-B529-FC3F44A1115B}" srcOrd="0" destOrd="0" presId="urn:microsoft.com/office/officeart/2005/8/layout/cycle5"/>
    <dgm:cxn modelId="{4F8E448C-BB8C-4E63-8C35-57BD3E9A77E0}" type="presOf" srcId="{46A739F2-3FBD-47B1-B3E7-23866E044A4D}" destId="{F4F3B643-19F6-4181-A467-AB564774B37B}" srcOrd="0" destOrd="0" presId="urn:microsoft.com/office/officeart/2005/8/layout/cycle5"/>
    <dgm:cxn modelId="{7BA458BE-F183-44A6-BB5B-0A00FECD3CE4}" srcId="{ACFA75D6-530D-4642-A4AC-36A3889A346C}" destId="{A13B8EA4-A9E0-43FD-8171-609EB95BB125}" srcOrd="2" destOrd="0" parTransId="{D3489FA9-B35C-4F48-9550-2B496480F483}" sibTransId="{FCFB219B-2A87-410E-B18A-A9605D41BDB1}"/>
    <dgm:cxn modelId="{65881EBB-743F-4C9E-8EB0-8CC11D7C0A28}" srcId="{ACFA75D6-530D-4642-A4AC-36A3889A346C}" destId="{99F62F68-8C0F-49BD-8575-125EB55E31E5}" srcOrd="0" destOrd="0" parTransId="{0ED2F939-D132-4A99-82D3-FCEC8BA02639}" sibTransId="{512B3647-0F0C-42BC-B9E2-E4AB5CFFFC10}"/>
    <dgm:cxn modelId="{0D991C8E-716F-4C0B-917E-E149405499C2}" type="presOf" srcId="{ACFA75D6-530D-4642-A4AC-36A3889A346C}" destId="{39ABC9C6-D78A-484E-ABFA-D023DE96D300}" srcOrd="0" destOrd="0" presId="urn:microsoft.com/office/officeart/2005/8/layout/cycle5"/>
    <dgm:cxn modelId="{1901874A-B981-4BBC-954A-7FB7F3D32197}" type="presOf" srcId="{A13B8EA4-A9E0-43FD-8171-609EB95BB125}" destId="{268AAE98-D169-4B0B-9BCB-61024A31E1E8}" srcOrd="0" destOrd="0" presId="urn:microsoft.com/office/officeart/2005/8/layout/cycle5"/>
    <dgm:cxn modelId="{789DD872-C172-4F72-966C-D44AADF875C2}" type="presOf" srcId="{FCFB219B-2A87-410E-B18A-A9605D41BDB1}" destId="{B4A8747D-84C3-4ECB-B3CB-840F55AA5A22}" srcOrd="0" destOrd="0" presId="urn:microsoft.com/office/officeart/2005/8/layout/cycle5"/>
    <dgm:cxn modelId="{D17588B5-1423-4430-9E78-666307EF534E}" srcId="{ACFA75D6-530D-4642-A4AC-36A3889A346C}" destId="{54213294-EE26-4F77-BF14-B4A259107A99}" srcOrd="3" destOrd="0" parTransId="{80D4E764-02A7-4FCC-8FBB-02D878205B00}" sibTransId="{90267591-1868-40AC-898D-973DE9466506}"/>
    <dgm:cxn modelId="{CEC949AC-FD1A-4BCF-A0EA-87541914F966}" type="presOf" srcId="{57A8BCC6-4434-4893-AADC-A4E3BEA49E71}" destId="{58142EF2-C8CB-4F95-B118-88FD57A92CDC}" srcOrd="0" destOrd="0" presId="urn:microsoft.com/office/officeart/2005/8/layout/cycle5"/>
    <dgm:cxn modelId="{BEB69FE5-6864-4459-BE0C-7B01935D172E}" type="presParOf" srcId="{39ABC9C6-D78A-484E-ABFA-D023DE96D300}" destId="{C68D605E-2E4D-435A-9ABD-BF45E424E3A6}" srcOrd="0" destOrd="0" presId="urn:microsoft.com/office/officeart/2005/8/layout/cycle5"/>
    <dgm:cxn modelId="{E7D3EC83-1BFC-44A2-B3E1-968C4C30B183}" type="presParOf" srcId="{39ABC9C6-D78A-484E-ABFA-D023DE96D300}" destId="{367C3C06-64CF-47D5-92AA-9FD4FA25A152}" srcOrd="1" destOrd="0" presId="urn:microsoft.com/office/officeart/2005/8/layout/cycle5"/>
    <dgm:cxn modelId="{B2D71173-154B-46C6-A95E-7CC26F63F4EB}" type="presParOf" srcId="{39ABC9C6-D78A-484E-ABFA-D023DE96D300}" destId="{653C58F6-3B6C-43DC-9326-6409A77DCA2C}" srcOrd="2" destOrd="0" presId="urn:microsoft.com/office/officeart/2005/8/layout/cycle5"/>
    <dgm:cxn modelId="{8C8BFB02-D479-4049-972E-6D743AB11235}" type="presParOf" srcId="{39ABC9C6-D78A-484E-ABFA-D023DE96D300}" destId="{5EB8BE90-06D7-4F40-800A-5B58E39B1D70}" srcOrd="3" destOrd="0" presId="urn:microsoft.com/office/officeart/2005/8/layout/cycle5"/>
    <dgm:cxn modelId="{D88FCD2C-DA11-4BBC-8309-7E5BCCD59787}" type="presParOf" srcId="{39ABC9C6-D78A-484E-ABFA-D023DE96D300}" destId="{CF1E231B-49F8-4732-897F-3B69BAB037D8}" srcOrd="4" destOrd="0" presId="urn:microsoft.com/office/officeart/2005/8/layout/cycle5"/>
    <dgm:cxn modelId="{206F1FB5-EC02-4397-ACE6-A6EBF1B1AC20}" type="presParOf" srcId="{39ABC9C6-D78A-484E-ABFA-D023DE96D300}" destId="{3C4CE8F8-51A6-4B79-97E8-83C251E9C853}" srcOrd="5" destOrd="0" presId="urn:microsoft.com/office/officeart/2005/8/layout/cycle5"/>
    <dgm:cxn modelId="{E422A4CE-AA9C-49D2-ADBB-1AA4BC620BAC}" type="presParOf" srcId="{39ABC9C6-D78A-484E-ABFA-D023DE96D300}" destId="{268AAE98-D169-4B0B-9BCB-61024A31E1E8}" srcOrd="6" destOrd="0" presId="urn:microsoft.com/office/officeart/2005/8/layout/cycle5"/>
    <dgm:cxn modelId="{24BCD494-8967-4FA4-B7A1-4A03C07774EE}" type="presParOf" srcId="{39ABC9C6-D78A-484E-ABFA-D023DE96D300}" destId="{45CCA740-75CF-4E02-9DAB-DE85B07DC680}" srcOrd="7" destOrd="0" presId="urn:microsoft.com/office/officeart/2005/8/layout/cycle5"/>
    <dgm:cxn modelId="{C9683C24-0171-403B-B6E1-7D19A5D81EAE}" type="presParOf" srcId="{39ABC9C6-D78A-484E-ABFA-D023DE96D300}" destId="{B4A8747D-84C3-4ECB-B3CB-840F55AA5A22}" srcOrd="8" destOrd="0" presId="urn:microsoft.com/office/officeart/2005/8/layout/cycle5"/>
    <dgm:cxn modelId="{37F18FC3-4AEF-474E-AAF9-49039FD3EE99}" type="presParOf" srcId="{39ABC9C6-D78A-484E-ABFA-D023DE96D300}" destId="{0AEFE89D-7EEC-418E-B529-FC3F44A1115B}" srcOrd="9" destOrd="0" presId="urn:microsoft.com/office/officeart/2005/8/layout/cycle5"/>
    <dgm:cxn modelId="{6723F006-5A02-49F9-9623-E986C4E9FCB0}" type="presParOf" srcId="{39ABC9C6-D78A-484E-ABFA-D023DE96D300}" destId="{0E393AD1-1468-4490-AE7D-FDA427EFDECD}" srcOrd="10" destOrd="0" presId="urn:microsoft.com/office/officeart/2005/8/layout/cycle5"/>
    <dgm:cxn modelId="{05E6E0C1-DA90-46BE-B5EC-08F91CBF75C2}" type="presParOf" srcId="{39ABC9C6-D78A-484E-ABFA-D023DE96D300}" destId="{AA273F62-8541-46ED-96FE-C1D2AE4B95F4}" srcOrd="11" destOrd="0" presId="urn:microsoft.com/office/officeart/2005/8/layout/cycle5"/>
    <dgm:cxn modelId="{4A11C2E4-ADA9-4475-A751-DF2C60707C74}" type="presParOf" srcId="{39ABC9C6-D78A-484E-ABFA-D023DE96D300}" destId="{F4F3B643-19F6-4181-A467-AB564774B37B}" srcOrd="12" destOrd="0" presId="urn:microsoft.com/office/officeart/2005/8/layout/cycle5"/>
    <dgm:cxn modelId="{37FA2D36-0E08-4454-A101-948CF1136E3C}" type="presParOf" srcId="{39ABC9C6-D78A-484E-ABFA-D023DE96D300}" destId="{C97CFB38-8DBC-452C-B56C-A1B8CE4E7FB0}" srcOrd="13" destOrd="0" presId="urn:microsoft.com/office/officeart/2005/8/layout/cycle5"/>
    <dgm:cxn modelId="{F83F2081-2025-48DA-ABAC-2A908C53D130}" type="presParOf" srcId="{39ABC9C6-D78A-484E-ABFA-D023DE96D300}" destId="{58142EF2-C8CB-4F95-B118-88FD57A92CD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5A6B9-685C-4501-A5A1-961B0434CAE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12EB51F-F3F6-49B9-9375-95DD0A7870EF}">
      <dgm:prSet phldrT="[Texto]" custT="1"/>
      <dgm:spPr/>
      <dgm:t>
        <a:bodyPr/>
        <a:lstStyle/>
        <a:p>
          <a:r>
            <a:rPr lang="es-CO" sz="2400" b="0" dirty="0">
              <a:solidFill>
                <a:schemeClr val="tx1"/>
              </a:solidFill>
            </a:rPr>
            <a:t>Sé consciente y define bien qué es lo que quieres cambiar y mejorar.</a:t>
          </a:r>
        </a:p>
      </dgm:t>
    </dgm:pt>
    <dgm:pt modelId="{AEBFC0A8-7F71-40AC-8A4D-3CBDC0FAA09D}" type="parTrans" cxnId="{70F0534A-075C-4BE4-8E6A-295855F74A7E}">
      <dgm:prSet/>
      <dgm:spPr/>
      <dgm:t>
        <a:bodyPr/>
        <a:lstStyle/>
        <a:p>
          <a:endParaRPr lang="es-CO"/>
        </a:p>
      </dgm:t>
    </dgm:pt>
    <dgm:pt modelId="{A2765709-D758-4E93-A7F9-E63AF8FFD786}" type="sibTrans" cxnId="{70F0534A-075C-4BE4-8E6A-295855F74A7E}">
      <dgm:prSet/>
      <dgm:spPr/>
      <dgm:t>
        <a:bodyPr/>
        <a:lstStyle/>
        <a:p>
          <a:endParaRPr lang="es-CO"/>
        </a:p>
      </dgm:t>
    </dgm:pt>
    <dgm:pt modelId="{85011781-1E6A-4B66-90C2-D226E3DD356B}">
      <dgm:prSet phldrT="[Texto]" custT="1"/>
      <dgm:spPr/>
      <dgm:t>
        <a:bodyPr/>
        <a:lstStyle/>
        <a:p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Reconoce los pensamientos y sentimientos impulsivos</a:t>
          </a:r>
          <a:r>
            <a:rPr lang="es-CO" sz="2000" kern="1200" dirty="0">
              <a:solidFill>
                <a:schemeClr val="tx1"/>
              </a:solidFill>
            </a:rPr>
            <a:t>.</a:t>
          </a:r>
        </a:p>
      </dgm:t>
    </dgm:pt>
    <dgm:pt modelId="{F0612C6A-8F02-4FBD-85DF-233949E21120}" type="parTrans" cxnId="{9EF2B443-7BD6-4893-A18A-8E7FA2928821}">
      <dgm:prSet/>
      <dgm:spPr/>
      <dgm:t>
        <a:bodyPr/>
        <a:lstStyle/>
        <a:p>
          <a:endParaRPr lang="es-CO"/>
        </a:p>
      </dgm:t>
    </dgm:pt>
    <dgm:pt modelId="{0A9E0B71-A40B-4C5F-9ACA-E476F8B1BB44}" type="sibTrans" cxnId="{9EF2B443-7BD6-4893-A18A-8E7FA2928821}">
      <dgm:prSet/>
      <dgm:spPr/>
      <dgm:t>
        <a:bodyPr/>
        <a:lstStyle/>
        <a:p>
          <a:endParaRPr lang="es-CO"/>
        </a:p>
      </dgm:t>
    </dgm:pt>
    <dgm:pt modelId="{17F7324A-FFC0-4918-A859-EB98B9B09E1A}">
      <dgm:prSet phldrT="[Texto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Trabaje su inteligencia emocional.</a:t>
          </a:r>
        </a:p>
      </dgm:t>
    </dgm:pt>
    <dgm:pt modelId="{9BA7FE21-57B7-4A24-A2DB-51C83E651404}" type="parTrans" cxnId="{803A3BEE-4AAF-46F9-9F90-E6822564C55A}">
      <dgm:prSet/>
      <dgm:spPr/>
      <dgm:t>
        <a:bodyPr/>
        <a:lstStyle/>
        <a:p>
          <a:endParaRPr lang="es-CO"/>
        </a:p>
      </dgm:t>
    </dgm:pt>
    <dgm:pt modelId="{9F7ED48A-D9F9-450F-9360-8EB841DA634C}" type="sibTrans" cxnId="{803A3BEE-4AAF-46F9-9F90-E6822564C55A}">
      <dgm:prSet/>
      <dgm:spPr/>
      <dgm:t>
        <a:bodyPr/>
        <a:lstStyle/>
        <a:p>
          <a:endParaRPr lang="es-CO"/>
        </a:p>
      </dgm:t>
    </dgm:pt>
    <dgm:pt modelId="{38F6EE69-EBA6-4949-AE05-7F2EB84AF294}" type="pres">
      <dgm:prSet presAssocID="{80D5A6B9-685C-4501-A5A1-961B0434C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301CA95-9757-4337-97DD-9E6AD96B8C87}" type="pres">
      <dgm:prSet presAssocID="{B12EB51F-F3F6-49B9-9375-95DD0A7870EF}" presName="parentLin" presStyleCnt="0"/>
      <dgm:spPr/>
    </dgm:pt>
    <dgm:pt modelId="{78426E45-F20D-4EE9-9027-652BDA429B1E}" type="pres">
      <dgm:prSet presAssocID="{B12EB51F-F3F6-49B9-9375-95DD0A7870EF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F73DA730-53D4-4C16-A00F-8059F5DB5C02}" type="pres">
      <dgm:prSet presAssocID="{B12EB51F-F3F6-49B9-9375-95DD0A7870EF}" presName="parentText" presStyleLbl="node1" presStyleIdx="0" presStyleCnt="3" custScaleX="118966" custScaleY="1900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3F3391-BE72-4B60-BD76-F9030C7F866D}" type="pres">
      <dgm:prSet presAssocID="{B12EB51F-F3F6-49B9-9375-95DD0A7870EF}" presName="negativeSpace" presStyleCnt="0"/>
      <dgm:spPr/>
    </dgm:pt>
    <dgm:pt modelId="{DF5CC7C3-77D8-43CC-B440-8934EB9E130A}" type="pres">
      <dgm:prSet presAssocID="{B12EB51F-F3F6-49B9-9375-95DD0A7870EF}" presName="childText" presStyleLbl="conFgAcc1" presStyleIdx="0" presStyleCnt="3">
        <dgm:presLayoutVars>
          <dgm:bulletEnabled val="1"/>
        </dgm:presLayoutVars>
      </dgm:prSet>
      <dgm:spPr/>
    </dgm:pt>
    <dgm:pt modelId="{7E6132A8-168B-4A7B-A06A-581A27FEBD74}" type="pres">
      <dgm:prSet presAssocID="{A2765709-D758-4E93-A7F9-E63AF8FFD786}" presName="spaceBetweenRectangles" presStyleCnt="0"/>
      <dgm:spPr/>
    </dgm:pt>
    <dgm:pt modelId="{F06D5E98-30D1-4B76-B888-0B65EE7120AA}" type="pres">
      <dgm:prSet presAssocID="{85011781-1E6A-4B66-90C2-D226E3DD356B}" presName="parentLin" presStyleCnt="0"/>
      <dgm:spPr/>
    </dgm:pt>
    <dgm:pt modelId="{62A44797-61AA-434D-AF4A-2BAD7248A18C}" type="pres">
      <dgm:prSet presAssocID="{85011781-1E6A-4B66-90C2-D226E3DD356B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8295234C-C03A-480D-A9A3-20811CEFBA81}" type="pres">
      <dgm:prSet presAssocID="{85011781-1E6A-4B66-90C2-D226E3DD356B}" presName="parentText" presStyleLbl="node1" presStyleIdx="1" presStyleCnt="3" custScaleX="116366" custScaleY="149628" custLinFactNeighborX="-449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DBE4CC-EF47-4C4C-9608-BFD50FFB7CCA}" type="pres">
      <dgm:prSet presAssocID="{85011781-1E6A-4B66-90C2-D226E3DD356B}" presName="negativeSpace" presStyleCnt="0"/>
      <dgm:spPr/>
    </dgm:pt>
    <dgm:pt modelId="{DE5191DC-A105-40DE-B0AB-69731ED78292}" type="pres">
      <dgm:prSet presAssocID="{85011781-1E6A-4B66-90C2-D226E3DD356B}" presName="childText" presStyleLbl="conFgAcc1" presStyleIdx="1" presStyleCnt="3">
        <dgm:presLayoutVars>
          <dgm:bulletEnabled val="1"/>
        </dgm:presLayoutVars>
      </dgm:prSet>
      <dgm:spPr/>
    </dgm:pt>
    <dgm:pt modelId="{52980A43-550A-4095-819D-9C993E809DCF}" type="pres">
      <dgm:prSet presAssocID="{0A9E0B71-A40B-4C5F-9ACA-E476F8B1BB44}" presName="spaceBetweenRectangles" presStyleCnt="0"/>
      <dgm:spPr/>
    </dgm:pt>
    <dgm:pt modelId="{73EA9C3E-CCBA-4254-91F9-871C5DF450C5}" type="pres">
      <dgm:prSet presAssocID="{17F7324A-FFC0-4918-A859-EB98B9B09E1A}" presName="parentLin" presStyleCnt="0"/>
      <dgm:spPr/>
    </dgm:pt>
    <dgm:pt modelId="{8C0825DF-3949-4BE3-9308-62DBD3B2E082}" type="pres">
      <dgm:prSet presAssocID="{17F7324A-FFC0-4918-A859-EB98B9B09E1A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B612D597-BF2B-419A-B4D2-180C381F199D}" type="pres">
      <dgm:prSet presAssocID="{17F7324A-FFC0-4918-A859-EB98B9B09E1A}" presName="parentText" presStyleLbl="node1" presStyleIdx="2" presStyleCnt="3" custScaleX="117131" custScaleY="171932" custLinFactNeighborX="12848" custLinFactNeighborY="-269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1A2FC4-5589-40D4-84DE-80B8A1941E32}" type="pres">
      <dgm:prSet presAssocID="{17F7324A-FFC0-4918-A859-EB98B9B09E1A}" presName="negativeSpace" presStyleCnt="0"/>
      <dgm:spPr/>
    </dgm:pt>
    <dgm:pt modelId="{D04F5FA9-814A-4474-BAA2-646A3D8773C4}" type="pres">
      <dgm:prSet presAssocID="{17F7324A-FFC0-4918-A859-EB98B9B09E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214A8E-EBE3-4F20-9C94-817B6E780BF3}" type="presOf" srcId="{85011781-1E6A-4B66-90C2-D226E3DD356B}" destId="{62A44797-61AA-434D-AF4A-2BAD7248A18C}" srcOrd="0" destOrd="0" presId="urn:microsoft.com/office/officeart/2005/8/layout/list1"/>
    <dgm:cxn modelId="{9600458F-BB76-4FF2-B6AF-4BED477D799D}" type="presOf" srcId="{80D5A6B9-685C-4501-A5A1-961B0434CAE8}" destId="{38F6EE69-EBA6-4949-AE05-7F2EB84AF294}" srcOrd="0" destOrd="0" presId="urn:microsoft.com/office/officeart/2005/8/layout/list1"/>
    <dgm:cxn modelId="{D6A42BA4-9293-4570-AA17-58EFDE4B20BB}" type="presOf" srcId="{B12EB51F-F3F6-49B9-9375-95DD0A7870EF}" destId="{F73DA730-53D4-4C16-A00F-8059F5DB5C02}" srcOrd="1" destOrd="0" presId="urn:microsoft.com/office/officeart/2005/8/layout/list1"/>
    <dgm:cxn modelId="{9EF2B443-7BD6-4893-A18A-8E7FA2928821}" srcId="{80D5A6B9-685C-4501-A5A1-961B0434CAE8}" destId="{85011781-1E6A-4B66-90C2-D226E3DD356B}" srcOrd="1" destOrd="0" parTransId="{F0612C6A-8F02-4FBD-85DF-233949E21120}" sibTransId="{0A9E0B71-A40B-4C5F-9ACA-E476F8B1BB44}"/>
    <dgm:cxn modelId="{70F0534A-075C-4BE4-8E6A-295855F74A7E}" srcId="{80D5A6B9-685C-4501-A5A1-961B0434CAE8}" destId="{B12EB51F-F3F6-49B9-9375-95DD0A7870EF}" srcOrd="0" destOrd="0" parTransId="{AEBFC0A8-7F71-40AC-8A4D-3CBDC0FAA09D}" sibTransId="{A2765709-D758-4E93-A7F9-E63AF8FFD786}"/>
    <dgm:cxn modelId="{803A3BEE-4AAF-46F9-9F90-E6822564C55A}" srcId="{80D5A6B9-685C-4501-A5A1-961B0434CAE8}" destId="{17F7324A-FFC0-4918-A859-EB98B9B09E1A}" srcOrd="2" destOrd="0" parTransId="{9BA7FE21-57B7-4A24-A2DB-51C83E651404}" sibTransId="{9F7ED48A-D9F9-450F-9360-8EB841DA634C}"/>
    <dgm:cxn modelId="{5D6104FC-0D64-43E4-A575-4217D216BCDC}" type="presOf" srcId="{85011781-1E6A-4B66-90C2-D226E3DD356B}" destId="{8295234C-C03A-480D-A9A3-20811CEFBA81}" srcOrd="1" destOrd="0" presId="urn:microsoft.com/office/officeart/2005/8/layout/list1"/>
    <dgm:cxn modelId="{DF3E01E2-8B45-4564-92E4-CD70CF8FB2DB}" type="presOf" srcId="{17F7324A-FFC0-4918-A859-EB98B9B09E1A}" destId="{B612D597-BF2B-419A-B4D2-180C381F199D}" srcOrd="1" destOrd="0" presId="urn:microsoft.com/office/officeart/2005/8/layout/list1"/>
    <dgm:cxn modelId="{E5A067EA-7611-47B3-803D-7114EE7DBE9E}" type="presOf" srcId="{B12EB51F-F3F6-49B9-9375-95DD0A7870EF}" destId="{78426E45-F20D-4EE9-9027-652BDA429B1E}" srcOrd="0" destOrd="0" presId="urn:microsoft.com/office/officeart/2005/8/layout/list1"/>
    <dgm:cxn modelId="{94DD09BC-1C9C-44F0-8EC7-857A953811DC}" type="presOf" srcId="{17F7324A-FFC0-4918-A859-EB98B9B09E1A}" destId="{8C0825DF-3949-4BE3-9308-62DBD3B2E082}" srcOrd="0" destOrd="0" presId="urn:microsoft.com/office/officeart/2005/8/layout/list1"/>
    <dgm:cxn modelId="{18635AE1-D8ED-4405-9A28-73AB0DB5F9E9}" type="presParOf" srcId="{38F6EE69-EBA6-4949-AE05-7F2EB84AF294}" destId="{B301CA95-9757-4337-97DD-9E6AD96B8C87}" srcOrd="0" destOrd="0" presId="urn:microsoft.com/office/officeart/2005/8/layout/list1"/>
    <dgm:cxn modelId="{2C8675A1-01DA-46D6-8AF0-E9191A24CE53}" type="presParOf" srcId="{B301CA95-9757-4337-97DD-9E6AD96B8C87}" destId="{78426E45-F20D-4EE9-9027-652BDA429B1E}" srcOrd="0" destOrd="0" presId="urn:microsoft.com/office/officeart/2005/8/layout/list1"/>
    <dgm:cxn modelId="{3A954EB0-F8AA-4645-9254-F869C330FAFA}" type="presParOf" srcId="{B301CA95-9757-4337-97DD-9E6AD96B8C87}" destId="{F73DA730-53D4-4C16-A00F-8059F5DB5C02}" srcOrd="1" destOrd="0" presId="urn:microsoft.com/office/officeart/2005/8/layout/list1"/>
    <dgm:cxn modelId="{C0AFB121-B8BA-4B18-A610-977C7BB5DBB3}" type="presParOf" srcId="{38F6EE69-EBA6-4949-AE05-7F2EB84AF294}" destId="{283F3391-BE72-4B60-BD76-F9030C7F866D}" srcOrd="1" destOrd="0" presId="urn:microsoft.com/office/officeart/2005/8/layout/list1"/>
    <dgm:cxn modelId="{E441537E-0291-4508-A6EA-C020A7C548BA}" type="presParOf" srcId="{38F6EE69-EBA6-4949-AE05-7F2EB84AF294}" destId="{DF5CC7C3-77D8-43CC-B440-8934EB9E130A}" srcOrd="2" destOrd="0" presId="urn:microsoft.com/office/officeart/2005/8/layout/list1"/>
    <dgm:cxn modelId="{BDEB627B-03A0-476D-89FB-A98CE08BCE3B}" type="presParOf" srcId="{38F6EE69-EBA6-4949-AE05-7F2EB84AF294}" destId="{7E6132A8-168B-4A7B-A06A-581A27FEBD74}" srcOrd="3" destOrd="0" presId="urn:microsoft.com/office/officeart/2005/8/layout/list1"/>
    <dgm:cxn modelId="{CF20BFAA-41BF-4AD6-84CE-362C03DA6779}" type="presParOf" srcId="{38F6EE69-EBA6-4949-AE05-7F2EB84AF294}" destId="{F06D5E98-30D1-4B76-B888-0B65EE7120AA}" srcOrd="4" destOrd="0" presId="urn:microsoft.com/office/officeart/2005/8/layout/list1"/>
    <dgm:cxn modelId="{9B0FC5D1-9FFD-42D7-B850-50B331E30DBE}" type="presParOf" srcId="{F06D5E98-30D1-4B76-B888-0B65EE7120AA}" destId="{62A44797-61AA-434D-AF4A-2BAD7248A18C}" srcOrd="0" destOrd="0" presId="urn:microsoft.com/office/officeart/2005/8/layout/list1"/>
    <dgm:cxn modelId="{3B68FF25-9FF3-485A-892A-FC979EC9156F}" type="presParOf" srcId="{F06D5E98-30D1-4B76-B888-0B65EE7120AA}" destId="{8295234C-C03A-480D-A9A3-20811CEFBA81}" srcOrd="1" destOrd="0" presId="urn:microsoft.com/office/officeart/2005/8/layout/list1"/>
    <dgm:cxn modelId="{90CB1BE9-D201-4B6F-A51A-36FA7F117832}" type="presParOf" srcId="{38F6EE69-EBA6-4949-AE05-7F2EB84AF294}" destId="{E1DBE4CC-EF47-4C4C-9608-BFD50FFB7CCA}" srcOrd="5" destOrd="0" presId="urn:microsoft.com/office/officeart/2005/8/layout/list1"/>
    <dgm:cxn modelId="{FD07F3DF-7350-4339-8805-E02B36D70ADF}" type="presParOf" srcId="{38F6EE69-EBA6-4949-AE05-7F2EB84AF294}" destId="{DE5191DC-A105-40DE-B0AB-69731ED78292}" srcOrd="6" destOrd="0" presId="urn:microsoft.com/office/officeart/2005/8/layout/list1"/>
    <dgm:cxn modelId="{5AF1F402-34F9-49E3-B7FC-2D4251077797}" type="presParOf" srcId="{38F6EE69-EBA6-4949-AE05-7F2EB84AF294}" destId="{52980A43-550A-4095-819D-9C993E809DCF}" srcOrd="7" destOrd="0" presId="urn:microsoft.com/office/officeart/2005/8/layout/list1"/>
    <dgm:cxn modelId="{6D692338-79D1-44B8-AC6A-833800C7E557}" type="presParOf" srcId="{38F6EE69-EBA6-4949-AE05-7F2EB84AF294}" destId="{73EA9C3E-CCBA-4254-91F9-871C5DF450C5}" srcOrd="8" destOrd="0" presId="urn:microsoft.com/office/officeart/2005/8/layout/list1"/>
    <dgm:cxn modelId="{81F24203-D9FB-4EA4-9FBE-EFDCD68886CA}" type="presParOf" srcId="{73EA9C3E-CCBA-4254-91F9-871C5DF450C5}" destId="{8C0825DF-3949-4BE3-9308-62DBD3B2E082}" srcOrd="0" destOrd="0" presId="urn:microsoft.com/office/officeart/2005/8/layout/list1"/>
    <dgm:cxn modelId="{36036D00-2CEE-4A89-A16C-29F219CBDF7C}" type="presParOf" srcId="{73EA9C3E-CCBA-4254-91F9-871C5DF450C5}" destId="{B612D597-BF2B-419A-B4D2-180C381F199D}" srcOrd="1" destOrd="0" presId="urn:microsoft.com/office/officeart/2005/8/layout/list1"/>
    <dgm:cxn modelId="{057E043F-5399-4E3D-B56D-45E71C81C49C}" type="presParOf" srcId="{38F6EE69-EBA6-4949-AE05-7F2EB84AF294}" destId="{FF1A2FC4-5589-40D4-84DE-80B8A1941E32}" srcOrd="9" destOrd="0" presId="urn:microsoft.com/office/officeart/2005/8/layout/list1"/>
    <dgm:cxn modelId="{6A45AEA1-09F1-4906-9C97-27D6D5634379}" type="presParOf" srcId="{38F6EE69-EBA6-4949-AE05-7F2EB84AF294}" destId="{D04F5FA9-814A-4474-BAA2-646A3D8773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5A6B9-685C-4501-A5A1-961B0434CAE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12EB51F-F3F6-49B9-9375-95DD0A7870EF}">
      <dgm:prSet phldrT="[Texto]" custT="1"/>
      <dgm:spPr/>
      <dgm:t>
        <a:bodyPr/>
        <a:lstStyle/>
        <a:p>
          <a:r>
            <a:rPr lang="es-CO" sz="2400" b="0" dirty="0">
              <a:solidFill>
                <a:schemeClr val="tx1"/>
              </a:solidFill>
            </a:rPr>
            <a:t>Evalúate Constantemente.</a:t>
          </a:r>
        </a:p>
      </dgm:t>
    </dgm:pt>
    <dgm:pt modelId="{AEBFC0A8-7F71-40AC-8A4D-3CBDC0FAA09D}" type="parTrans" cxnId="{70F0534A-075C-4BE4-8E6A-295855F74A7E}">
      <dgm:prSet/>
      <dgm:spPr/>
      <dgm:t>
        <a:bodyPr/>
        <a:lstStyle/>
        <a:p>
          <a:endParaRPr lang="es-CO"/>
        </a:p>
      </dgm:t>
    </dgm:pt>
    <dgm:pt modelId="{A2765709-D758-4E93-A7F9-E63AF8FFD786}" type="sibTrans" cxnId="{70F0534A-075C-4BE4-8E6A-295855F74A7E}">
      <dgm:prSet/>
      <dgm:spPr/>
      <dgm:t>
        <a:bodyPr/>
        <a:lstStyle/>
        <a:p>
          <a:endParaRPr lang="es-CO"/>
        </a:p>
      </dgm:t>
    </dgm:pt>
    <dgm:pt modelId="{85011781-1E6A-4B66-90C2-D226E3DD356B}">
      <dgm:prSet phldrT="[Texto]" custT="1"/>
      <dgm:spPr/>
      <dgm:t>
        <a:bodyPr/>
        <a:lstStyle/>
        <a:p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Modifica tu ambiente. </a:t>
          </a:r>
          <a:endParaRPr lang="es-CO" sz="2000" kern="1200" dirty="0">
            <a:solidFill>
              <a:schemeClr val="tx1"/>
            </a:solidFill>
          </a:endParaRPr>
        </a:p>
      </dgm:t>
    </dgm:pt>
    <dgm:pt modelId="{F0612C6A-8F02-4FBD-85DF-233949E21120}" type="parTrans" cxnId="{9EF2B443-7BD6-4893-A18A-8E7FA2928821}">
      <dgm:prSet/>
      <dgm:spPr/>
      <dgm:t>
        <a:bodyPr/>
        <a:lstStyle/>
        <a:p>
          <a:endParaRPr lang="es-CO"/>
        </a:p>
      </dgm:t>
    </dgm:pt>
    <dgm:pt modelId="{0A9E0B71-A40B-4C5F-9ACA-E476F8B1BB44}" type="sibTrans" cxnId="{9EF2B443-7BD6-4893-A18A-8E7FA2928821}">
      <dgm:prSet/>
      <dgm:spPr/>
      <dgm:t>
        <a:bodyPr/>
        <a:lstStyle/>
        <a:p>
          <a:endParaRPr lang="es-CO"/>
        </a:p>
      </dgm:t>
    </dgm:pt>
    <dgm:pt modelId="{17F7324A-FFC0-4918-A859-EB98B9B09E1A}">
      <dgm:prSet phldrT="[Texto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Realiza ejercicios de respiración. </a:t>
          </a:r>
        </a:p>
      </dgm:t>
    </dgm:pt>
    <dgm:pt modelId="{9BA7FE21-57B7-4A24-A2DB-51C83E651404}" type="parTrans" cxnId="{803A3BEE-4AAF-46F9-9F90-E6822564C55A}">
      <dgm:prSet/>
      <dgm:spPr/>
      <dgm:t>
        <a:bodyPr/>
        <a:lstStyle/>
        <a:p>
          <a:endParaRPr lang="es-CO"/>
        </a:p>
      </dgm:t>
    </dgm:pt>
    <dgm:pt modelId="{9F7ED48A-D9F9-450F-9360-8EB841DA634C}" type="sibTrans" cxnId="{803A3BEE-4AAF-46F9-9F90-E6822564C55A}">
      <dgm:prSet/>
      <dgm:spPr/>
      <dgm:t>
        <a:bodyPr/>
        <a:lstStyle/>
        <a:p>
          <a:endParaRPr lang="es-CO"/>
        </a:p>
      </dgm:t>
    </dgm:pt>
    <dgm:pt modelId="{38F6EE69-EBA6-4949-AE05-7F2EB84AF294}" type="pres">
      <dgm:prSet presAssocID="{80D5A6B9-685C-4501-A5A1-961B0434C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301CA95-9757-4337-97DD-9E6AD96B8C87}" type="pres">
      <dgm:prSet presAssocID="{B12EB51F-F3F6-49B9-9375-95DD0A7870EF}" presName="parentLin" presStyleCnt="0"/>
      <dgm:spPr/>
    </dgm:pt>
    <dgm:pt modelId="{78426E45-F20D-4EE9-9027-652BDA429B1E}" type="pres">
      <dgm:prSet presAssocID="{B12EB51F-F3F6-49B9-9375-95DD0A7870EF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F73DA730-53D4-4C16-A00F-8059F5DB5C02}" type="pres">
      <dgm:prSet presAssocID="{B12EB51F-F3F6-49B9-9375-95DD0A7870EF}" presName="parentText" presStyleLbl="node1" presStyleIdx="0" presStyleCnt="3" custScaleX="118966" custScaleY="1900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3F3391-BE72-4B60-BD76-F9030C7F866D}" type="pres">
      <dgm:prSet presAssocID="{B12EB51F-F3F6-49B9-9375-95DD0A7870EF}" presName="negativeSpace" presStyleCnt="0"/>
      <dgm:spPr/>
    </dgm:pt>
    <dgm:pt modelId="{DF5CC7C3-77D8-43CC-B440-8934EB9E130A}" type="pres">
      <dgm:prSet presAssocID="{B12EB51F-F3F6-49B9-9375-95DD0A7870EF}" presName="childText" presStyleLbl="conFgAcc1" presStyleIdx="0" presStyleCnt="3">
        <dgm:presLayoutVars>
          <dgm:bulletEnabled val="1"/>
        </dgm:presLayoutVars>
      </dgm:prSet>
      <dgm:spPr/>
    </dgm:pt>
    <dgm:pt modelId="{7E6132A8-168B-4A7B-A06A-581A27FEBD74}" type="pres">
      <dgm:prSet presAssocID="{A2765709-D758-4E93-A7F9-E63AF8FFD786}" presName="spaceBetweenRectangles" presStyleCnt="0"/>
      <dgm:spPr/>
    </dgm:pt>
    <dgm:pt modelId="{F06D5E98-30D1-4B76-B888-0B65EE7120AA}" type="pres">
      <dgm:prSet presAssocID="{85011781-1E6A-4B66-90C2-D226E3DD356B}" presName="parentLin" presStyleCnt="0"/>
      <dgm:spPr/>
    </dgm:pt>
    <dgm:pt modelId="{62A44797-61AA-434D-AF4A-2BAD7248A18C}" type="pres">
      <dgm:prSet presAssocID="{85011781-1E6A-4B66-90C2-D226E3DD356B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8295234C-C03A-480D-A9A3-20811CEFBA81}" type="pres">
      <dgm:prSet presAssocID="{85011781-1E6A-4B66-90C2-D226E3DD356B}" presName="parentText" presStyleLbl="node1" presStyleIdx="1" presStyleCnt="3" custScaleX="116366" custScaleY="149628" custLinFactNeighborX="-449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DBE4CC-EF47-4C4C-9608-BFD50FFB7CCA}" type="pres">
      <dgm:prSet presAssocID="{85011781-1E6A-4B66-90C2-D226E3DD356B}" presName="negativeSpace" presStyleCnt="0"/>
      <dgm:spPr/>
    </dgm:pt>
    <dgm:pt modelId="{DE5191DC-A105-40DE-B0AB-69731ED78292}" type="pres">
      <dgm:prSet presAssocID="{85011781-1E6A-4B66-90C2-D226E3DD356B}" presName="childText" presStyleLbl="conFgAcc1" presStyleIdx="1" presStyleCnt="3">
        <dgm:presLayoutVars>
          <dgm:bulletEnabled val="1"/>
        </dgm:presLayoutVars>
      </dgm:prSet>
      <dgm:spPr/>
    </dgm:pt>
    <dgm:pt modelId="{52980A43-550A-4095-819D-9C993E809DCF}" type="pres">
      <dgm:prSet presAssocID="{0A9E0B71-A40B-4C5F-9ACA-E476F8B1BB44}" presName="spaceBetweenRectangles" presStyleCnt="0"/>
      <dgm:spPr/>
    </dgm:pt>
    <dgm:pt modelId="{73EA9C3E-CCBA-4254-91F9-871C5DF450C5}" type="pres">
      <dgm:prSet presAssocID="{17F7324A-FFC0-4918-A859-EB98B9B09E1A}" presName="parentLin" presStyleCnt="0"/>
      <dgm:spPr/>
    </dgm:pt>
    <dgm:pt modelId="{8C0825DF-3949-4BE3-9308-62DBD3B2E082}" type="pres">
      <dgm:prSet presAssocID="{17F7324A-FFC0-4918-A859-EB98B9B09E1A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B612D597-BF2B-419A-B4D2-180C381F199D}" type="pres">
      <dgm:prSet presAssocID="{17F7324A-FFC0-4918-A859-EB98B9B09E1A}" presName="parentText" presStyleLbl="node1" presStyleIdx="2" presStyleCnt="3" custScaleX="117131" custScaleY="171932" custLinFactNeighborX="12848" custLinFactNeighborY="-269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1A2FC4-5589-40D4-84DE-80B8A1941E32}" type="pres">
      <dgm:prSet presAssocID="{17F7324A-FFC0-4918-A859-EB98B9B09E1A}" presName="negativeSpace" presStyleCnt="0"/>
      <dgm:spPr/>
    </dgm:pt>
    <dgm:pt modelId="{D04F5FA9-814A-4474-BAA2-646A3D8773C4}" type="pres">
      <dgm:prSet presAssocID="{17F7324A-FFC0-4918-A859-EB98B9B09E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214A8E-EBE3-4F20-9C94-817B6E780BF3}" type="presOf" srcId="{85011781-1E6A-4B66-90C2-D226E3DD356B}" destId="{62A44797-61AA-434D-AF4A-2BAD7248A18C}" srcOrd="0" destOrd="0" presId="urn:microsoft.com/office/officeart/2005/8/layout/list1"/>
    <dgm:cxn modelId="{9600458F-BB76-4FF2-B6AF-4BED477D799D}" type="presOf" srcId="{80D5A6B9-685C-4501-A5A1-961B0434CAE8}" destId="{38F6EE69-EBA6-4949-AE05-7F2EB84AF294}" srcOrd="0" destOrd="0" presId="urn:microsoft.com/office/officeart/2005/8/layout/list1"/>
    <dgm:cxn modelId="{D6A42BA4-9293-4570-AA17-58EFDE4B20BB}" type="presOf" srcId="{B12EB51F-F3F6-49B9-9375-95DD0A7870EF}" destId="{F73DA730-53D4-4C16-A00F-8059F5DB5C02}" srcOrd="1" destOrd="0" presId="urn:microsoft.com/office/officeart/2005/8/layout/list1"/>
    <dgm:cxn modelId="{9EF2B443-7BD6-4893-A18A-8E7FA2928821}" srcId="{80D5A6B9-685C-4501-A5A1-961B0434CAE8}" destId="{85011781-1E6A-4B66-90C2-D226E3DD356B}" srcOrd="1" destOrd="0" parTransId="{F0612C6A-8F02-4FBD-85DF-233949E21120}" sibTransId="{0A9E0B71-A40B-4C5F-9ACA-E476F8B1BB44}"/>
    <dgm:cxn modelId="{70F0534A-075C-4BE4-8E6A-295855F74A7E}" srcId="{80D5A6B9-685C-4501-A5A1-961B0434CAE8}" destId="{B12EB51F-F3F6-49B9-9375-95DD0A7870EF}" srcOrd="0" destOrd="0" parTransId="{AEBFC0A8-7F71-40AC-8A4D-3CBDC0FAA09D}" sibTransId="{A2765709-D758-4E93-A7F9-E63AF8FFD786}"/>
    <dgm:cxn modelId="{803A3BEE-4AAF-46F9-9F90-E6822564C55A}" srcId="{80D5A6B9-685C-4501-A5A1-961B0434CAE8}" destId="{17F7324A-FFC0-4918-A859-EB98B9B09E1A}" srcOrd="2" destOrd="0" parTransId="{9BA7FE21-57B7-4A24-A2DB-51C83E651404}" sibTransId="{9F7ED48A-D9F9-450F-9360-8EB841DA634C}"/>
    <dgm:cxn modelId="{5D6104FC-0D64-43E4-A575-4217D216BCDC}" type="presOf" srcId="{85011781-1E6A-4B66-90C2-D226E3DD356B}" destId="{8295234C-C03A-480D-A9A3-20811CEFBA81}" srcOrd="1" destOrd="0" presId="urn:microsoft.com/office/officeart/2005/8/layout/list1"/>
    <dgm:cxn modelId="{DF3E01E2-8B45-4564-92E4-CD70CF8FB2DB}" type="presOf" srcId="{17F7324A-FFC0-4918-A859-EB98B9B09E1A}" destId="{B612D597-BF2B-419A-B4D2-180C381F199D}" srcOrd="1" destOrd="0" presId="urn:microsoft.com/office/officeart/2005/8/layout/list1"/>
    <dgm:cxn modelId="{E5A067EA-7611-47B3-803D-7114EE7DBE9E}" type="presOf" srcId="{B12EB51F-F3F6-49B9-9375-95DD0A7870EF}" destId="{78426E45-F20D-4EE9-9027-652BDA429B1E}" srcOrd="0" destOrd="0" presId="urn:microsoft.com/office/officeart/2005/8/layout/list1"/>
    <dgm:cxn modelId="{94DD09BC-1C9C-44F0-8EC7-857A953811DC}" type="presOf" srcId="{17F7324A-FFC0-4918-A859-EB98B9B09E1A}" destId="{8C0825DF-3949-4BE3-9308-62DBD3B2E082}" srcOrd="0" destOrd="0" presId="urn:microsoft.com/office/officeart/2005/8/layout/list1"/>
    <dgm:cxn modelId="{18635AE1-D8ED-4405-9A28-73AB0DB5F9E9}" type="presParOf" srcId="{38F6EE69-EBA6-4949-AE05-7F2EB84AF294}" destId="{B301CA95-9757-4337-97DD-9E6AD96B8C87}" srcOrd="0" destOrd="0" presId="urn:microsoft.com/office/officeart/2005/8/layout/list1"/>
    <dgm:cxn modelId="{2C8675A1-01DA-46D6-8AF0-E9191A24CE53}" type="presParOf" srcId="{B301CA95-9757-4337-97DD-9E6AD96B8C87}" destId="{78426E45-F20D-4EE9-9027-652BDA429B1E}" srcOrd="0" destOrd="0" presId="urn:microsoft.com/office/officeart/2005/8/layout/list1"/>
    <dgm:cxn modelId="{3A954EB0-F8AA-4645-9254-F869C330FAFA}" type="presParOf" srcId="{B301CA95-9757-4337-97DD-9E6AD96B8C87}" destId="{F73DA730-53D4-4C16-A00F-8059F5DB5C02}" srcOrd="1" destOrd="0" presId="urn:microsoft.com/office/officeart/2005/8/layout/list1"/>
    <dgm:cxn modelId="{C0AFB121-B8BA-4B18-A610-977C7BB5DBB3}" type="presParOf" srcId="{38F6EE69-EBA6-4949-AE05-7F2EB84AF294}" destId="{283F3391-BE72-4B60-BD76-F9030C7F866D}" srcOrd="1" destOrd="0" presId="urn:microsoft.com/office/officeart/2005/8/layout/list1"/>
    <dgm:cxn modelId="{E441537E-0291-4508-A6EA-C020A7C548BA}" type="presParOf" srcId="{38F6EE69-EBA6-4949-AE05-7F2EB84AF294}" destId="{DF5CC7C3-77D8-43CC-B440-8934EB9E130A}" srcOrd="2" destOrd="0" presId="urn:microsoft.com/office/officeart/2005/8/layout/list1"/>
    <dgm:cxn modelId="{BDEB627B-03A0-476D-89FB-A98CE08BCE3B}" type="presParOf" srcId="{38F6EE69-EBA6-4949-AE05-7F2EB84AF294}" destId="{7E6132A8-168B-4A7B-A06A-581A27FEBD74}" srcOrd="3" destOrd="0" presId="urn:microsoft.com/office/officeart/2005/8/layout/list1"/>
    <dgm:cxn modelId="{CF20BFAA-41BF-4AD6-84CE-362C03DA6779}" type="presParOf" srcId="{38F6EE69-EBA6-4949-AE05-7F2EB84AF294}" destId="{F06D5E98-30D1-4B76-B888-0B65EE7120AA}" srcOrd="4" destOrd="0" presId="urn:microsoft.com/office/officeart/2005/8/layout/list1"/>
    <dgm:cxn modelId="{9B0FC5D1-9FFD-42D7-B850-50B331E30DBE}" type="presParOf" srcId="{F06D5E98-30D1-4B76-B888-0B65EE7120AA}" destId="{62A44797-61AA-434D-AF4A-2BAD7248A18C}" srcOrd="0" destOrd="0" presId="urn:microsoft.com/office/officeart/2005/8/layout/list1"/>
    <dgm:cxn modelId="{3B68FF25-9FF3-485A-892A-FC979EC9156F}" type="presParOf" srcId="{F06D5E98-30D1-4B76-B888-0B65EE7120AA}" destId="{8295234C-C03A-480D-A9A3-20811CEFBA81}" srcOrd="1" destOrd="0" presId="urn:microsoft.com/office/officeart/2005/8/layout/list1"/>
    <dgm:cxn modelId="{90CB1BE9-D201-4B6F-A51A-36FA7F117832}" type="presParOf" srcId="{38F6EE69-EBA6-4949-AE05-7F2EB84AF294}" destId="{E1DBE4CC-EF47-4C4C-9608-BFD50FFB7CCA}" srcOrd="5" destOrd="0" presId="urn:microsoft.com/office/officeart/2005/8/layout/list1"/>
    <dgm:cxn modelId="{FD07F3DF-7350-4339-8805-E02B36D70ADF}" type="presParOf" srcId="{38F6EE69-EBA6-4949-AE05-7F2EB84AF294}" destId="{DE5191DC-A105-40DE-B0AB-69731ED78292}" srcOrd="6" destOrd="0" presId="urn:microsoft.com/office/officeart/2005/8/layout/list1"/>
    <dgm:cxn modelId="{5AF1F402-34F9-49E3-B7FC-2D4251077797}" type="presParOf" srcId="{38F6EE69-EBA6-4949-AE05-7F2EB84AF294}" destId="{52980A43-550A-4095-819D-9C993E809DCF}" srcOrd="7" destOrd="0" presId="urn:microsoft.com/office/officeart/2005/8/layout/list1"/>
    <dgm:cxn modelId="{6D692338-79D1-44B8-AC6A-833800C7E557}" type="presParOf" srcId="{38F6EE69-EBA6-4949-AE05-7F2EB84AF294}" destId="{73EA9C3E-CCBA-4254-91F9-871C5DF450C5}" srcOrd="8" destOrd="0" presId="urn:microsoft.com/office/officeart/2005/8/layout/list1"/>
    <dgm:cxn modelId="{81F24203-D9FB-4EA4-9FBE-EFDCD68886CA}" type="presParOf" srcId="{73EA9C3E-CCBA-4254-91F9-871C5DF450C5}" destId="{8C0825DF-3949-4BE3-9308-62DBD3B2E082}" srcOrd="0" destOrd="0" presId="urn:microsoft.com/office/officeart/2005/8/layout/list1"/>
    <dgm:cxn modelId="{36036D00-2CEE-4A89-A16C-29F219CBDF7C}" type="presParOf" srcId="{73EA9C3E-CCBA-4254-91F9-871C5DF450C5}" destId="{B612D597-BF2B-419A-B4D2-180C381F199D}" srcOrd="1" destOrd="0" presId="urn:microsoft.com/office/officeart/2005/8/layout/list1"/>
    <dgm:cxn modelId="{057E043F-5399-4E3D-B56D-45E71C81C49C}" type="presParOf" srcId="{38F6EE69-EBA6-4949-AE05-7F2EB84AF294}" destId="{FF1A2FC4-5589-40D4-84DE-80B8A1941E32}" srcOrd="9" destOrd="0" presId="urn:microsoft.com/office/officeart/2005/8/layout/list1"/>
    <dgm:cxn modelId="{6A45AEA1-09F1-4906-9C97-27D6D5634379}" type="presParOf" srcId="{38F6EE69-EBA6-4949-AE05-7F2EB84AF294}" destId="{D04F5FA9-814A-4474-BAA2-646A3D8773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5B027-063C-4B82-966C-7759830F7C4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7C6D664-C662-4BB1-B42E-C036600B0A69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Mejorar las relaciones interpersonales</a:t>
          </a:r>
        </a:p>
      </dgm:t>
    </dgm:pt>
    <dgm:pt modelId="{AE42EA8C-A57E-43D6-898B-C165C82AEA9B}" type="parTrans" cxnId="{B619498C-742C-4C06-9B9A-F707206909D1}">
      <dgm:prSet/>
      <dgm:spPr/>
      <dgm:t>
        <a:bodyPr/>
        <a:lstStyle/>
        <a:p>
          <a:endParaRPr lang="es-CO"/>
        </a:p>
      </dgm:t>
    </dgm:pt>
    <dgm:pt modelId="{1D35F443-AF44-4AC6-A9C6-9E1BBD28069E}" type="sibTrans" cxnId="{B619498C-742C-4C06-9B9A-F707206909D1}">
      <dgm:prSet/>
      <dgm:spPr/>
      <dgm:t>
        <a:bodyPr/>
        <a:lstStyle/>
        <a:p>
          <a:endParaRPr lang="es-CO"/>
        </a:p>
      </dgm:t>
    </dgm:pt>
    <dgm:pt modelId="{D4A67EC8-35E3-498F-8FB1-C13596B97115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Afrontar las situaciones difíciles con más eficienc</a:t>
          </a:r>
          <a:r>
            <a:rPr lang="es-CO" sz="2000" dirty="0">
              <a:solidFill>
                <a:schemeClr val="tx1"/>
              </a:solidFill>
            </a:rPr>
            <a:t>ia </a:t>
          </a:r>
        </a:p>
      </dgm:t>
    </dgm:pt>
    <dgm:pt modelId="{7B15AC2A-FB71-488D-B56E-CA426FB94DF4}" type="parTrans" cxnId="{14113E13-17AA-4D7A-87BE-7F429F9D0412}">
      <dgm:prSet/>
      <dgm:spPr/>
      <dgm:t>
        <a:bodyPr/>
        <a:lstStyle/>
        <a:p>
          <a:endParaRPr lang="es-CO"/>
        </a:p>
      </dgm:t>
    </dgm:pt>
    <dgm:pt modelId="{F6E967EA-92C4-432D-859B-74B3B7B9765C}" type="sibTrans" cxnId="{14113E13-17AA-4D7A-87BE-7F429F9D0412}">
      <dgm:prSet/>
      <dgm:spPr/>
      <dgm:t>
        <a:bodyPr/>
        <a:lstStyle/>
        <a:p>
          <a:endParaRPr lang="es-CO"/>
        </a:p>
      </dgm:t>
    </dgm:pt>
    <dgm:pt modelId="{55DCD16C-C8DC-4CA2-A25B-7D44A8E683BD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Pensar mejor las situaciones</a:t>
          </a:r>
        </a:p>
      </dgm:t>
    </dgm:pt>
    <dgm:pt modelId="{E6B4CD82-B076-4544-B4EB-22A7274CEA3D}" type="parTrans" cxnId="{9E48A42F-3237-4826-8D49-F17DAFEDDC64}">
      <dgm:prSet/>
      <dgm:spPr/>
      <dgm:t>
        <a:bodyPr/>
        <a:lstStyle/>
        <a:p>
          <a:endParaRPr lang="es-CO"/>
        </a:p>
      </dgm:t>
    </dgm:pt>
    <dgm:pt modelId="{22D09F97-E7FF-4015-93EE-5B8CCCFE4EE7}" type="sibTrans" cxnId="{9E48A42F-3237-4826-8D49-F17DAFEDDC64}">
      <dgm:prSet/>
      <dgm:spPr/>
      <dgm:t>
        <a:bodyPr/>
        <a:lstStyle/>
        <a:p>
          <a:endParaRPr lang="es-CO"/>
        </a:p>
      </dgm:t>
    </dgm:pt>
    <dgm:pt modelId="{1E51AD21-7001-4091-AF6A-E0255B6A1B06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Controlar el estrés cuando se trabaja bajo presión</a:t>
          </a:r>
        </a:p>
      </dgm:t>
    </dgm:pt>
    <dgm:pt modelId="{C86AB454-41D2-401B-B278-047066F6E468}" type="parTrans" cxnId="{079A5674-418A-4EF6-BFF8-4FD386472E91}">
      <dgm:prSet/>
      <dgm:spPr/>
      <dgm:t>
        <a:bodyPr/>
        <a:lstStyle/>
        <a:p>
          <a:endParaRPr lang="es-CO"/>
        </a:p>
      </dgm:t>
    </dgm:pt>
    <dgm:pt modelId="{E04DEF06-9FEC-48E8-9C98-F7742F975181}" type="sibTrans" cxnId="{079A5674-418A-4EF6-BFF8-4FD386472E91}">
      <dgm:prSet/>
      <dgm:spPr/>
      <dgm:t>
        <a:bodyPr/>
        <a:lstStyle/>
        <a:p>
          <a:endParaRPr lang="es-CO"/>
        </a:p>
      </dgm:t>
    </dgm:pt>
    <dgm:pt modelId="{E4AE2288-FAAF-48F6-BDCF-44BD7CE47BEE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Mantener la calma</a:t>
          </a:r>
        </a:p>
      </dgm:t>
    </dgm:pt>
    <dgm:pt modelId="{33C3DBE7-B412-40A4-8D33-9F5C090D04A9}" type="parTrans" cxnId="{3B7B521E-C859-49C5-97F9-AD5690AEDD71}">
      <dgm:prSet/>
      <dgm:spPr/>
      <dgm:t>
        <a:bodyPr/>
        <a:lstStyle/>
        <a:p>
          <a:endParaRPr lang="es-CO"/>
        </a:p>
      </dgm:t>
    </dgm:pt>
    <dgm:pt modelId="{A8432BD8-EA3A-4DF7-A6E2-63FC41CFEBC9}" type="sibTrans" cxnId="{3B7B521E-C859-49C5-97F9-AD5690AEDD71}">
      <dgm:prSet/>
      <dgm:spPr/>
      <dgm:t>
        <a:bodyPr/>
        <a:lstStyle/>
        <a:p>
          <a:endParaRPr lang="es-CO"/>
        </a:p>
      </dgm:t>
    </dgm:pt>
    <dgm:pt modelId="{02B3EE8B-6051-49FA-9636-2670435ED4C7}" type="pres">
      <dgm:prSet presAssocID="{03C5B027-063C-4B82-966C-7759830F7C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7B54728-E7D6-401E-B40E-90B9AFEB9EA3}" type="pres">
      <dgm:prSet presAssocID="{17C6D664-C662-4BB1-B42E-C036600B0A69}" presName="centerShape" presStyleLbl="node0" presStyleIdx="0" presStyleCnt="1" custScaleX="186653" custScaleY="149290"/>
      <dgm:spPr/>
      <dgm:t>
        <a:bodyPr/>
        <a:lstStyle/>
        <a:p>
          <a:endParaRPr lang="es-CO"/>
        </a:p>
      </dgm:t>
    </dgm:pt>
    <dgm:pt modelId="{6785E364-B4D3-4284-9342-DEEBC0FA6A30}" type="pres">
      <dgm:prSet presAssocID="{7B15AC2A-FB71-488D-B56E-CA426FB94DF4}" presName="parTrans" presStyleLbl="sibTrans2D1" presStyleIdx="0" presStyleCnt="4"/>
      <dgm:spPr/>
      <dgm:t>
        <a:bodyPr/>
        <a:lstStyle/>
        <a:p>
          <a:endParaRPr lang="es-CO"/>
        </a:p>
      </dgm:t>
    </dgm:pt>
    <dgm:pt modelId="{E1CEB28B-FEEE-4922-A36A-8D281E35B87C}" type="pres">
      <dgm:prSet presAssocID="{7B15AC2A-FB71-488D-B56E-CA426FB94DF4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56BED717-AA60-4806-8A3E-24D28D02A267}" type="pres">
      <dgm:prSet presAssocID="{D4A67EC8-35E3-498F-8FB1-C13596B97115}" presName="node" presStyleLbl="node1" presStyleIdx="0" presStyleCnt="4" custScaleX="236945" custScaleY="145051" custRadScaleRad="104425" custRadScaleInc="77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2D9FEE-3E4D-4EA3-9089-4FB677D5DFDA}" type="pres">
      <dgm:prSet presAssocID="{E6B4CD82-B076-4544-B4EB-22A7274CEA3D}" presName="parTrans" presStyleLbl="sibTrans2D1" presStyleIdx="1" presStyleCnt="4"/>
      <dgm:spPr/>
      <dgm:t>
        <a:bodyPr/>
        <a:lstStyle/>
        <a:p>
          <a:endParaRPr lang="es-CO"/>
        </a:p>
      </dgm:t>
    </dgm:pt>
    <dgm:pt modelId="{D916B812-4AB0-470E-9B37-8DA55DF7261A}" type="pres">
      <dgm:prSet presAssocID="{E6B4CD82-B076-4544-B4EB-22A7274CEA3D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FD10CAFB-5120-4F7C-A937-BF9954B0E084}" type="pres">
      <dgm:prSet presAssocID="{55DCD16C-C8DC-4CA2-A25B-7D44A8E683BD}" presName="node" presStyleLbl="node1" presStyleIdx="1" presStyleCnt="4" custScaleX="164988" custScaleY="129250" custRadScaleRad="102300" custRadScaleInc="-76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8799A9-7209-4531-8236-8B1749DE7C53}" type="pres">
      <dgm:prSet presAssocID="{C86AB454-41D2-401B-B278-047066F6E468}" presName="parTrans" presStyleLbl="sibTrans2D1" presStyleIdx="2" presStyleCnt="4" custFlipVert="1" custFlipHor="1" custScaleX="503501" custScaleY="229851" custLinFactY="21548" custLinFactNeighborX="-12339" custLinFactNeighborY="100000"/>
      <dgm:spPr/>
      <dgm:t>
        <a:bodyPr/>
        <a:lstStyle/>
        <a:p>
          <a:endParaRPr lang="es-CO"/>
        </a:p>
      </dgm:t>
    </dgm:pt>
    <dgm:pt modelId="{8D9E32B8-0A90-4686-AA9D-EBEC1D400DA3}" type="pres">
      <dgm:prSet presAssocID="{C86AB454-41D2-401B-B278-047066F6E468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BEEADF2D-D1A1-4B0A-A9D8-31B25307021F}" type="pres">
      <dgm:prSet presAssocID="{1E51AD21-7001-4091-AF6A-E0255B6A1B06}" presName="node" presStyleLbl="node1" presStyleIdx="2" presStyleCnt="4" custScaleX="232649" custScaleY="135901" custRadScaleRad="95350" custRadScaleInc="42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2A7583-41EF-4E76-AA49-E702083C955E}" type="pres">
      <dgm:prSet presAssocID="{33C3DBE7-B412-40A4-8D33-9F5C090D04A9}" presName="parTrans" presStyleLbl="sibTrans2D1" presStyleIdx="3" presStyleCnt="4"/>
      <dgm:spPr/>
      <dgm:t>
        <a:bodyPr/>
        <a:lstStyle/>
        <a:p>
          <a:endParaRPr lang="es-CO"/>
        </a:p>
      </dgm:t>
    </dgm:pt>
    <dgm:pt modelId="{197BB898-D4F5-46AB-A32A-9988B9DD378B}" type="pres">
      <dgm:prSet presAssocID="{33C3DBE7-B412-40A4-8D33-9F5C090D04A9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A359A538-535B-4963-B141-F345D82E3243}" type="pres">
      <dgm:prSet presAssocID="{E4AE2288-FAAF-48F6-BDCF-44BD7CE47BEE}" presName="node" presStyleLbl="node1" presStyleIdx="3" presStyleCnt="4" custScaleX="182942" custScaleY="131317" custRadScaleRad="106981" custRadScaleInc="97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573BBF9-494B-4545-80DD-C3013DFA428D}" type="presOf" srcId="{D4A67EC8-35E3-498F-8FB1-C13596B97115}" destId="{56BED717-AA60-4806-8A3E-24D28D02A267}" srcOrd="0" destOrd="0" presId="urn:microsoft.com/office/officeart/2005/8/layout/radial5"/>
    <dgm:cxn modelId="{BB1AF980-BA53-4E5C-921E-31A5B0341CFA}" type="presOf" srcId="{1E51AD21-7001-4091-AF6A-E0255B6A1B06}" destId="{BEEADF2D-D1A1-4B0A-A9D8-31B25307021F}" srcOrd="0" destOrd="0" presId="urn:microsoft.com/office/officeart/2005/8/layout/radial5"/>
    <dgm:cxn modelId="{029A7192-DBE7-41F1-8BD0-F5CCEE515BB4}" type="presOf" srcId="{E4AE2288-FAAF-48F6-BDCF-44BD7CE47BEE}" destId="{A359A538-535B-4963-B141-F345D82E3243}" srcOrd="0" destOrd="0" presId="urn:microsoft.com/office/officeart/2005/8/layout/radial5"/>
    <dgm:cxn modelId="{FAB5506C-CAFF-489A-B9C2-63C15EA1CE7F}" type="presOf" srcId="{55DCD16C-C8DC-4CA2-A25B-7D44A8E683BD}" destId="{FD10CAFB-5120-4F7C-A937-BF9954B0E084}" srcOrd="0" destOrd="0" presId="urn:microsoft.com/office/officeart/2005/8/layout/radial5"/>
    <dgm:cxn modelId="{8C0042BB-8E28-4668-B408-0FAD16B8DE14}" type="presOf" srcId="{E6B4CD82-B076-4544-B4EB-22A7274CEA3D}" destId="{642D9FEE-3E4D-4EA3-9089-4FB677D5DFDA}" srcOrd="0" destOrd="0" presId="urn:microsoft.com/office/officeart/2005/8/layout/radial5"/>
    <dgm:cxn modelId="{FD9A5581-087D-440A-A1CD-FD46AA97D6A2}" type="presOf" srcId="{E6B4CD82-B076-4544-B4EB-22A7274CEA3D}" destId="{D916B812-4AB0-470E-9B37-8DA55DF7261A}" srcOrd="1" destOrd="0" presId="urn:microsoft.com/office/officeart/2005/8/layout/radial5"/>
    <dgm:cxn modelId="{B619498C-742C-4C06-9B9A-F707206909D1}" srcId="{03C5B027-063C-4B82-966C-7759830F7C4D}" destId="{17C6D664-C662-4BB1-B42E-C036600B0A69}" srcOrd="0" destOrd="0" parTransId="{AE42EA8C-A57E-43D6-898B-C165C82AEA9B}" sibTransId="{1D35F443-AF44-4AC6-A9C6-9E1BBD28069E}"/>
    <dgm:cxn modelId="{3B7B521E-C859-49C5-97F9-AD5690AEDD71}" srcId="{17C6D664-C662-4BB1-B42E-C036600B0A69}" destId="{E4AE2288-FAAF-48F6-BDCF-44BD7CE47BEE}" srcOrd="3" destOrd="0" parTransId="{33C3DBE7-B412-40A4-8D33-9F5C090D04A9}" sibTransId="{A8432BD8-EA3A-4DF7-A6E2-63FC41CFEBC9}"/>
    <dgm:cxn modelId="{14113E13-17AA-4D7A-87BE-7F429F9D0412}" srcId="{17C6D664-C662-4BB1-B42E-C036600B0A69}" destId="{D4A67EC8-35E3-498F-8FB1-C13596B97115}" srcOrd="0" destOrd="0" parTransId="{7B15AC2A-FB71-488D-B56E-CA426FB94DF4}" sibTransId="{F6E967EA-92C4-432D-859B-74B3B7B9765C}"/>
    <dgm:cxn modelId="{DC12C0C6-AA34-4B39-8399-E44012347058}" type="presOf" srcId="{C86AB454-41D2-401B-B278-047066F6E468}" destId="{048799A9-7209-4531-8236-8B1749DE7C53}" srcOrd="0" destOrd="0" presId="urn:microsoft.com/office/officeart/2005/8/layout/radial5"/>
    <dgm:cxn modelId="{7878C1F0-5168-4761-87BF-AE5311A5A6FE}" type="presOf" srcId="{7B15AC2A-FB71-488D-B56E-CA426FB94DF4}" destId="{E1CEB28B-FEEE-4922-A36A-8D281E35B87C}" srcOrd="1" destOrd="0" presId="urn:microsoft.com/office/officeart/2005/8/layout/radial5"/>
    <dgm:cxn modelId="{CDE3ED70-4482-49EF-89C6-DFF88395197D}" type="presOf" srcId="{03C5B027-063C-4B82-966C-7759830F7C4D}" destId="{02B3EE8B-6051-49FA-9636-2670435ED4C7}" srcOrd="0" destOrd="0" presId="urn:microsoft.com/office/officeart/2005/8/layout/radial5"/>
    <dgm:cxn modelId="{4D8FC5FD-46B1-492A-A146-D297D3211EBE}" type="presOf" srcId="{17C6D664-C662-4BB1-B42E-C036600B0A69}" destId="{77B54728-E7D6-401E-B40E-90B9AFEB9EA3}" srcOrd="0" destOrd="0" presId="urn:microsoft.com/office/officeart/2005/8/layout/radial5"/>
    <dgm:cxn modelId="{079A5674-418A-4EF6-BFF8-4FD386472E91}" srcId="{17C6D664-C662-4BB1-B42E-C036600B0A69}" destId="{1E51AD21-7001-4091-AF6A-E0255B6A1B06}" srcOrd="2" destOrd="0" parTransId="{C86AB454-41D2-401B-B278-047066F6E468}" sibTransId="{E04DEF06-9FEC-48E8-9C98-F7742F975181}"/>
    <dgm:cxn modelId="{19CFCBC5-5EC8-4B12-B069-4FDAE9F52256}" type="presOf" srcId="{7B15AC2A-FB71-488D-B56E-CA426FB94DF4}" destId="{6785E364-B4D3-4284-9342-DEEBC0FA6A30}" srcOrd="0" destOrd="0" presId="urn:microsoft.com/office/officeart/2005/8/layout/radial5"/>
    <dgm:cxn modelId="{9E48A42F-3237-4826-8D49-F17DAFEDDC64}" srcId="{17C6D664-C662-4BB1-B42E-C036600B0A69}" destId="{55DCD16C-C8DC-4CA2-A25B-7D44A8E683BD}" srcOrd="1" destOrd="0" parTransId="{E6B4CD82-B076-4544-B4EB-22A7274CEA3D}" sibTransId="{22D09F97-E7FF-4015-93EE-5B8CCCFE4EE7}"/>
    <dgm:cxn modelId="{3D23AD27-8266-4477-9A8C-BABCFCADBD1B}" type="presOf" srcId="{33C3DBE7-B412-40A4-8D33-9F5C090D04A9}" destId="{197BB898-D4F5-46AB-A32A-9988B9DD378B}" srcOrd="1" destOrd="0" presId="urn:microsoft.com/office/officeart/2005/8/layout/radial5"/>
    <dgm:cxn modelId="{A0717773-064E-4028-B587-994F663E450D}" type="presOf" srcId="{C86AB454-41D2-401B-B278-047066F6E468}" destId="{8D9E32B8-0A90-4686-AA9D-EBEC1D400DA3}" srcOrd="1" destOrd="0" presId="urn:microsoft.com/office/officeart/2005/8/layout/radial5"/>
    <dgm:cxn modelId="{058A9907-FD65-40DB-959A-C7BF7E88A901}" type="presOf" srcId="{33C3DBE7-B412-40A4-8D33-9F5C090D04A9}" destId="{4C2A7583-41EF-4E76-AA49-E702083C955E}" srcOrd="0" destOrd="0" presId="urn:microsoft.com/office/officeart/2005/8/layout/radial5"/>
    <dgm:cxn modelId="{4B7DE3B9-5402-4FC5-B54D-5289998D3A1F}" type="presParOf" srcId="{02B3EE8B-6051-49FA-9636-2670435ED4C7}" destId="{77B54728-E7D6-401E-B40E-90B9AFEB9EA3}" srcOrd="0" destOrd="0" presId="urn:microsoft.com/office/officeart/2005/8/layout/radial5"/>
    <dgm:cxn modelId="{65167CE9-B8BB-4D4C-A5CD-E0E2238F0797}" type="presParOf" srcId="{02B3EE8B-6051-49FA-9636-2670435ED4C7}" destId="{6785E364-B4D3-4284-9342-DEEBC0FA6A30}" srcOrd="1" destOrd="0" presId="urn:microsoft.com/office/officeart/2005/8/layout/radial5"/>
    <dgm:cxn modelId="{B48BD379-82B0-463F-83DB-61C0D86418C1}" type="presParOf" srcId="{6785E364-B4D3-4284-9342-DEEBC0FA6A30}" destId="{E1CEB28B-FEEE-4922-A36A-8D281E35B87C}" srcOrd="0" destOrd="0" presId="urn:microsoft.com/office/officeart/2005/8/layout/radial5"/>
    <dgm:cxn modelId="{222C6621-F081-4244-8A34-76EA76EDB67E}" type="presParOf" srcId="{02B3EE8B-6051-49FA-9636-2670435ED4C7}" destId="{56BED717-AA60-4806-8A3E-24D28D02A267}" srcOrd="2" destOrd="0" presId="urn:microsoft.com/office/officeart/2005/8/layout/radial5"/>
    <dgm:cxn modelId="{11B46D12-5BD7-4742-88B1-1881F2E4A3DF}" type="presParOf" srcId="{02B3EE8B-6051-49FA-9636-2670435ED4C7}" destId="{642D9FEE-3E4D-4EA3-9089-4FB677D5DFDA}" srcOrd="3" destOrd="0" presId="urn:microsoft.com/office/officeart/2005/8/layout/radial5"/>
    <dgm:cxn modelId="{51769DC1-08F5-403F-ADCF-6E93DFB9D027}" type="presParOf" srcId="{642D9FEE-3E4D-4EA3-9089-4FB677D5DFDA}" destId="{D916B812-4AB0-470E-9B37-8DA55DF7261A}" srcOrd="0" destOrd="0" presId="urn:microsoft.com/office/officeart/2005/8/layout/radial5"/>
    <dgm:cxn modelId="{23784162-7B0D-427B-8283-2ECDE4CC39D2}" type="presParOf" srcId="{02B3EE8B-6051-49FA-9636-2670435ED4C7}" destId="{FD10CAFB-5120-4F7C-A937-BF9954B0E084}" srcOrd="4" destOrd="0" presId="urn:microsoft.com/office/officeart/2005/8/layout/radial5"/>
    <dgm:cxn modelId="{92F05EB5-627D-4DA4-99DB-C5317FD8CF5A}" type="presParOf" srcId="{02B3EE8B-6051-49FA-9636-2670435ED4C7}" destId="{048799A9-7209-4531-8236-8B1749DE7C53}" srcOrd="5" destOrd="0" presId="urn:microsoft.com/office/officeart/2005/8/layout/radial5"/>
    <dgm:cxn modelId="{86359522-F4CC-4F48-A59C-B1D1EDE776D9}" type="presParOf" srcId="{048799A9-7209-4531-8236-8B1749DE7C53}" destId="{8D9E32B8-0A90-4686-AA9D-EBEC1D400DA3}" srcOrd="0" destOrd="0" presId="urn:microsoft.com/office/officeart/2005/8/layout/radial5"/>
    <dgm:cxn modelId="{0AC4B091-014C-4EB7-A75D-40A306F13FDF}" type="presParOf" srcId="{02B3EE8B-6051-49FA-9636-2670435ED4C7}" destId="{BEEADF2D-D1A1-4B0A-A9D8-31B25307021F}" srcOrd="6" destOrd="0" presId="urn:microsoft.com/office/officeart/2005/8/layout/radial5"/>
    <dgm:cxn modelId="{75CC2D0B-4D42-4B23-87ED-F8EA78633263}" type="presParOf" srcId="{02B3EE8B-6051-49FA-9636-2670435ED4C7}" destId="{4C2A7583-41EF-4E76-AA49-E702083C955E}" srcOrd="7" destOrd="0" presId="urn:microsoft.com/office/officeart/2005/8/layout/radial5"/>
    <dgm:cxn modelId="{5727B9B5-8823-40DE-8406-94161C0112ED}" type="presParOf" srcId="{4C2A7583-41EF-4E76-AA49-E702083C955E}" destId="{197BB898-D4F5-46AB-A32A-9988B9DD378B}" srcOrd="0" destOrd="0" presId="urn:microsoft.com/office/officeart/2005/8/layout/radial5"/>
    <dgm:cxn modelId="{00B5422E-52FB-44E3-93E1-F13EB8537F37}" type="presParOf" srcId="{02B3EE8B-6051-49FA-9636-2670435ED4C7}" destId="{A359A538-535B-4963-B141-F345D82E324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5B027-063C-4B82-966C-7759830F7C4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7C6D664-C662-4BB1-B42E-C036600B0A69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Ejercer la autoestima</a:t>
          </a:r>
        </a:p>
      </dgm:t>
    </dgm:pt>
    <dgm:pt modelId="{AE42EA8C-A57E-43D6-898B-C165C82AEA9B}" type="parTrans" cxnId="{B619498C-742C-4C06-9B9A-F707206909D1}">
      <dgm:prSet/>
      <dgm:spPr/>
      <dgm:t>
        <a:bodyPr/>
        <a:lstStyle/>
        <a:p>
          <a:endParaRPr lang="es-CO"/>
        </a:p>
      </dgm:t>
    </dgm:pt>
    <dgm:pt modelId="{1D35F443-AF44-4AC6-A9C6-9E1BBD28069E}" type="sibTrans" cxnId="{B619498C-742C-4C06-9B9A-F707206909D1}">
      <dgm:prSet/>
      <dgm:spPr/>
      <dgm:t>
        <a:bodyPr/>
        <a:lstStyle/>
        <a:p>
          <a:endParaRPr lang="es-CO"/>
        </a:p>
      </dgm:t>
    </dgm:pt>
    <dgm:pt modelId="{D4A67EC8-35E3-498F-8FB1-C13596B97115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Facilidad para aprender a memorizar</a:t>
          </a:r>
        </a:p>
      </dgm:t>
    </dgm:pt>
    <dgm:pt modelId="{7B15AC2A-FB71-488D-B56E-CA426FB94DF4}" type="parTrans" cxnId="{14113E13-17AA-4D7A-87BE-7F429F9D0412}">
      <dgm:prSet/>
      <dgm:spPr/>
      <dgm:t>
        <a:bodyPr/>
        <a:lstStyle/>
        <a:p>
          <a:endParaRPr lang="es-CO"/>
        </a:p>
      </dgm:t>
    </dgm:pt>
    <dgm:pt modelId="{F6E967EA-92C4-432D-859B-74B3B7B9765C}" type="sibTrans" cxnId="{14113E13-17AA-4D7A-87BE-7F429F9D0412}">
      <dgm:prSet/>
      <dgm:spPr/>
      <dgm:t>
        <a:bodyPr/>
        <a:lstStyle/>
        <a:p>
          <a:endParaRPr lang="es-CO"/>
        </a:p>
      </dgm:t>
    </dgm:pt>
    <dgm:pt modelId="{55DCD16C-C8DC-4CA2-A25B-7D44A8E683BD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Tener dominio sobre el logro de los resultados</a:t>
          </a:r>
        </a:p>
      </dgm:t>
    </dgm:pt>
    <dgm:pt modelId="{E6B4CD82-B076-4544-B4EB-22A7274CEA3D}" type="parTrans" cxnId="{9E48A42F-3237-4826-8D49-F17DAFEDDC64}">
      <dgm:prSet/>
      <dgm:spPr/>
      <dgm:t>
        <a:bodyPr/>
        <a:lstStyle/>
        <a:p>
          <a:endParaRPr lang="es-CO"/>
        </a:p>
      </dgm:t>
    </dgm:pt>
    <dgm:pt modelId="{22D09F97-E7FF-4015-93EE-5B8CCCFE4EE7}" type="sibTrans" cxnId="{9E48A42F-3237-4826-8D49-F17DAFEDDC64}">
      <dgm:prSet/>
      <dgm:spPr/>
      <dgm:t>
        <a:bodyPr/>
        <a:lstStyle/>
        <a:p>
          <a:endParaRPr lang="es-CO"/>
        </a:p>
      </dgm:t>
    </dgm:pt>
    <dgm:pt modelId="{1E51AD21-7001-4091-AF6A-E0255B6A1B06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Crear acercamiento con los demás servidores públicos de la entidad.</a:t>
          </a:r>
        </a:p>
      </dgm:t>
    </dgm:pt>
    <dgm:pt modelId="{C86AB454-41D2-401B-B278-047066F6E468}" type="parTrans" cxnId="{079A5674-418A-4EF6-BFF8-4FD386472E91}">
      <dgm:prSet/>
      <dgm:spPr/>
      <dgm:t>
        <a:bodyPr/>
        <a:lstStyle/>
        <a:p>
          <a:endParaRPr lang="es-CO"/>
        </a:p>
      </dgm:t>
    </dgm:pt>
    <dgm:pt modelId="{E04DEF06-9FEC-48E8-9C98-F7742F975181}" type="sibTrans" cxnId="{079A5674-418A-4EF6-BFF8-4FD386472E91}">
      <dgm:prSet/>
      <dgm:spPr/>
      <dgm:t>
        <a:bodyPr/>
        <a:lstStyle/>
        <a:p>
          <a:endParaRPr lang="es-CO"/>
        </a:p>
      </dgm:t>
    </dgm:pt>
    <dgm:pt modelId="{E4AE2288-FAAF-48F6-BDCF-44BD7CE47BEE}">
      <dgm:prSet phldrT="[Texto]" custT="1"/>
      <dgm:spPr/>
      <dgm:t>
        <a:bodyPr/>
        <a:lstStyle/>
        <a:p>
          <a:r>
            <a:rPr lang="es-CO" sz="2000" b="1" dirty="0">
              <a:solidFill>
                <a:schemeClr val="tx1"/>
              </a:solidFill>
            </a:rPr>
            <a:t>Cumplir metas a corto plazo.</a:t>
          </a:r>
        </a:p>
      </dgm:t>
    </dgm:pt>
    <dgm:pt modelId="{33C3DBE7-B412-40A4-8D33-9F5C090D04A9}" type="parTrans" cxnId="{3B7B521E-C859-49C5-97F9-AD5690AEDD71}">
      <dgm:prSet/>
      <dgm:spPr/>
      <dgm:t>
        <a:bodyPr/>
        <a:lstStyle/>
        <a:p>
          <a:endParaRPr lang="es-CO"/>
        </a:p>
      </dgm:t>
    </dgm:pt>
    <dgm:pt modelId="{A8432BD8-EA3A-4DF7-A6E2-63FC41CFEBC9}" type="sibTrans" cxnId="{3B7B521E-C859-49C5-97F9-AD5690AEDD71}">
      <dgm:prSet/>
      <dgm:spPr/>
      <dgm:t>
        <a:bodyPr/>
        <a:lstStyle/>
        <a:p>
          <a:endParaRPr lang="es-CO"/>
        </a:p>
      </dgm:t>
    </dgm:pt>
    <dgm:pt modelId="{02B3EE8B-6051-49FA-9636-2670435ED4C7}" type="pres">
      <dgm:prSet presAssocID="{03C5B027-063C-4B82-966C-7759830F7C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7B54728-E7D6-401E-B40E-90B9AFEB9EA3}" type="pres">
      <dgm:prSet presAssocID="{17C6D664-C662-4BB1-B42E-C036600B0A69}" presName="centerShape" presStyleLbl="node0" presStyleIdx="0" presStyleCnt="1" custScaleX="186653" custScaleY="149290"/>
      <dgm:spPr/>
      <dgm:t>
        <a:bodyPr/>
        <a:lstStyle/>
        <a:p>
          <a:endParaRPr lang="es-CO"/>
        </a:p>
      </dgm:t>
    </dgm:pt>
    <dgm:pt modelId="{6785E364-B4D3-4284-9342-DEEBC0FA6A30}" type="pres">
      <dgm:prSet presAssocID="{7B15AC2A-FB71-488D-B56E-CA426FB94DF4}" presName="parTrans" presStyleLbl="sibTrans2D1" presStyleIdx="0" presStyleCnt="4" custScaleX="49267" custScaleY="40039" custLinFactNeighborX="-59120" custLinFactNeighborY="-15893"/>
      <dgm:spPr/>
      <dgm:t>
        <a:bodyPr/>
        <a:lstStyle/>
        <a:p>
          <a:endParaRPr lang="es-CO"/>
        </a:p>
      </dgm:t>
    </dgm:pt>
    <dgm:pt modelId="{E1CEB28B-FEEE-4922-A36A-8D281E35B87C}" type="pres">
      <dgm:prSet presAssocID="{7B15AC2A-FB71-488D-B56E-CA426FB94DF4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56BED717-AA60-4806-8A3E-24D28D02A267}" type="pres">
      <dgm:prSet presAssocID="{D4A67EC8-35E3-498F-8FB1-C13596B97115}" presName="node" presStyleLbl="node1" presStyleIdx="0" presStyleCnt="4" custScaleX="236945" custScaleY="126273" custRadScaleRad="108062" custRadScaleInc="74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2D9FEE-3E4D-4EA3-9089-4FB677D5DFDA}" type="pres">
      <dgm:prSet presAssocID="{E6B4CD82-B076-4544-B4EB-22A7274CEA3D}" presName="parTrans" presStyleLbl="sibTrans2D1" presStyleIdx="1" presStyleCnt="4"/>
      <dgm:spPr/>
      <dgm:t>
        <a:bodyPr/>
        <a:lstStyle/>
        <a:p>
          <a:endParaRPr lang="es-CO"/>
        </a:p>
      </dgm:t>
    </dgm:pt>
    <dgm:pt modelId="{D916B812-4AB0-470E-9B37-8DA55DF7261A}" type="pres">
      <dgm:prSet presAssocID="{E6B4CD82-B076-4544-B4EB-22A7274CEA3D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FD10CAFB-5120-4F7C-A937-BF9954B0E084}" type="pres">
      <dgm:prSet presAssocID="{55DCD16C-C8DC-4CA2-A25B-7D44A8E683BD}" presName="node" presStyleLbl="node1" presStyleIdx="1" presStyleCnt="4" custScaleX="176260" custScaleY="129250" custRadScaleRad="102300" custRadScaleInc="-76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8799A9-7209-4531-8236-8B1749DE7C53}" type="pres">
      <dgm:prSet presAssocID="{C86AB454-41D2-401B-B278-047066F6E468}" presName="parTrans" presStyleLbl="sibTrans2D1" presStyleIdx="2" presStyleCnt="4" custFlipVert="1" custFlipHor="1" custScaleX="503501" custScaleY="229851" custLinFactY="21548" custLinFactNeighborX="-12339" custLinFactNeighborY="100000"/>
      <dgm:spPr/>
      <dgm:t>
        <a:bodyPr/>
        <a:lstStyle/>
        <a:p>
          <a:endParaRPr lang="es-CO"/>
        </a:p>
      </dgm:t>
    </dgm:pt>
    <dgm:pt modelId="{8D9E32B8-0A90-4686-AA9D-EBEC1D400DA3}" type="pres">
      <dgm:prSet presAssocID="{C86AB454-41D2-401B-B278-047066F6E468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BEEADF2D-D1A1-4B0A-A9D8-31B25307021F}" type="pres">
      <dgm:prSet presAssocID="{1E51AD21-7001-4091-AF6A-E0255B6A1B06}" presName="node" presStyleLbl="node1" presStyleIdx="2" presStyleCnt="4" custScaleX="232649" custScaleY="135901" custRadScaleRad="95350" custRadScaleInc="42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2A7583-41EF-4E76-AA49-E702083C955E}" type="pres">
      <dgm:prSet presAssocID="{33C3DBE7-B412-40A4-8D33-9F5C090D04A9}" presName="parTrans" presStyleLbl="sibTrans2D1" presStyleIdx="3" presStyleCnt="4"/>
      <dgm:spPr/>
      <dgm:t>
        <a:bodyPr/>
        <a:lstStyle/>
        <a:p>
          <a:endParaRPr lang="es-CO"/>
        </a:p>
      </dgm:t>
    </dgm:pt>
    <dgm:pt modelId="{197BB898-D4F5-46AB-A32A-9988B9DD378B}" type="pres">
      <dgm:prSet presAssocID="{33C3DBE7-B412-40A4-8D33-9F5C090D04A9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A359A538-535B-4963-B141-F345D82E3243}" type="pres">
      <dgm:prSet presAssocID="{E4AE2288-FAAF-48F6-BDCF-44BD7CE47BEE}" presName="node" presStyleLbl="node1" presStyleIdx="3" presStyleCnt="4" custScaleX="182942" custScaleY="131317" custRadScaleRad="106981" custRadScaleInc="97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573BBF9-494B-4545-80DD-C3013DFA428D}" type="presOf" srcId="{D4A67EC8-35E3-498F-8FB1-C13596B97115}" destId="{56BED717-AA60-4806-8A3E-24D28D02A267}" srcOrd="0" destOrd="0" presId="urn:microsoft.com/office/officeart/2005/8/layout/radial5"/>
    <dgm:cxn modelId="{BB1AF980-BA53-4E5C-921E-31A5B0341CFA}" type="presOf" srcId="{1E51AD21-7001-4091-AF6A-E0255B6A1B06}" destId="{BEEADF2D-D1A1-4B0A-A9D8-31B25307021F}" srcOrd="0" destOrd="0" presId="urn:microsoft.com/office/officeart/2005/8/layout/radial5"/>
    <dgm:cxn modelId="{029A7192-DBE7-41F1-8BD0-F5CCEE515BB4}" type="presOf" srcId="{E4AE2288-FAAF-48F6-BDCF-44BD7CE47BEE}" destId="{A359A538-535B-4963-B141-F345D82E3243}" srcOrd="0" destOrd="0" presId="urn:microsoft.com/office/officeart/2005/8/layout/radial5"/>
    <dgm:cxn modelId="{FAB5506C-CAFF-489A-B9C2-63C15EA1CE7F}" type="presOf" srcId="{55DCD16C-C8DC-4CA2-A25B-7D44A8E683BD}" destId="{FD10CAFB-5120-4F7C-A937-BF9954B0E084}" srcOrd="0" destOrd="0" presId="urn:microsoft.com/office/officeart/2005/8/layout/radial5"/>
    <dgm:cxn modelId="{8C0042BB-8E28-4668-B408-0FAD16B8DE14}" type="presOf" srcId="{E6B4CD82-B076-4544-B4EB-22A7274CEA3D}" destId="{642D9FEE-3E4D-4EA3-9089-4FB677D5DFDA}" srcOrd="0" destOrd="0" presId="urn:microsoft.com/office/officeart/2005/8/layout/radial5"/>
    <dgm:cxn modelId="{FD9A5581-087D-440A-A1CD-FD46AA97D6A2}" type="presOf" srcId="{E6B4CD82-B076-4544-B4EB-22A7274CEA3D}" destId="{D916B812-4AB0-470E-9B37-8DA55DF7261A}" srcOrd="1" destOrd="0" presId="urn:microsoft.com/office/officeart/2005/8/layout/radial5"/>
    <dgm:cxn modelId="{B619498C-742C-4C06-9B9A-F707206909D1}" srcId="{03C5B027-063C-4B82-966C-7759830F7C4D}" destId="{17C6D664-C662-4BB1-B42E-C036600B0A69}" srcOrd="0" destOrd="0" parTransId="{AE42EA8C-A57E-43D6-898B-C165C82AEA9B}" sibTransId="{1D35F443-AF44-4AC6-A9C6-9E1BBD28069E}"/>
    <dgm:cxn modelId="{3B7B521E-C859-49C5-97F9-AD5690AEDD71}" srcId="{17C6D664-C662-4BB1-B42E-C036600B0A69}" destId="{E4AE2288-FAAF-48F6-BDCF-44BD7CE47BEE}" srcOrd="3" destOrd="0" parTransId="{33C3DBE7-B412-40A4-8D33-9F5C090D04A9}" sibTransId="{A8432BD8-EA3A-4DF7-A6E2-63FC41CFEBC9}"/>
    <dgm:cxn modelId="{14113E13-17AA-4D7A-87BE-7F429F9D0412}" srcId="{17C6D664-C662-4BB1-B42E-C036600B0A69}" destId="{D4A67EC8-35E3-498F-8FB1-C13596B97115}" srcOrd="0" destOrd="0" parTransId="{7B15AC2A-FB71-488D-B56E-CA426FB94DF4}" sibTransId="{F6E967EA-92C4-432D-859B-74B3B7B9765C}"/>
    <dgm:cxn modelId="{DC12C0C6-AA34-4B39-8399-E44012347058}" type="presOf" srcId="{C86AB454-41D2-401B-B278-047066F6E468}" destId="{048799A9-7209-4531-8236-8B1749DE7C53}" srcOrd="0" destOrd="0" presId="urn:microsoft.com/office/officeart/2005/8/layout/radial5"/>
    <dgm:cxn modelId="{7878C1F0-5168-4761-87BF-AE5311A5A6FE}" type="presOf" srcId="{7B15AC2A-FB71-488D-B56E-CA426FB94DF4}" destId="{E1CEB28B-FEEE-4922-A36A-8D281E35B87C}" srcOrd="1" destOrd="0" presId="urn:microsoft.com/office/officeart/2005/8/layout/radial5"/>
    <dgm:cxn modelId="{CDE3ED70-4482-49EF-89C6-DFF88395197D}" type="presOf" srcId="{03C5B027-063C-4B82-966C-7759830F7C4D}" destId="{02B3EE8B-6051-49FA-9636-2670435ED4C7}" srcOrd="0" destOrd="0" presId="urn:microsoft.com/office/officeart/2005/8/layout/radial5"/>
    <dgm:cxn modelId="{4D8FC5FD-46B1-492A-A146-D297D3211EBE}" type="presOf" srcId="{17C6D664-C662-4BB1-B42E-C036600B0A69}" destId="{77B54728-E7D6-401E-B40E-90B9AFEB9EA3}" srcOrd="0" destOrd="0" presId="urn:microsoft.com/office/officeart/2005/8/layout/radial5"/>
    <dgm:cxn modelId="{079A5674-418A-4EF6-BFF8-4FD386472E91}" srcId="{17C6D664-C662-4BB1-B42E-C036600B0A69}" destId="{1E51AD21-7001-4091-AF6A-E0255B6A1B06}" srcOrd="2" destOrd="0" parTransId="{C86AB454-41D2-401B-B278-047066F6E468}" sibTransId="{E04DEF06-9FEC-48E8-9C98-F7742F975181}"/>
    <dgm:cxn modelId="{19CFCBC5-5EC8-4B12-B069-4FDAE9F52256}" type="presOf" srcId="{7B15AC2A-FB71-488D-B56E-CA426FB94DF4}" destId="{6785E364-B4D3-4284-9342-DEEBC0FA6A30}" srcOrd="0" destOrd="0" presId="urn:microsoft.com/office/officeart/2005/8/layout/radial5"/>
    <dgm:cxn modelId="{9E48A42F-3237-4826-8D49-F17DAFEDDC64}" srcId="{17C6D664-C662-4BB1-B42E-C036600B0A69}" destId="{55DCD16C-C8DC-4CA2-A25B-7D44A8E683BD}" srcOrd="1" destOrd="0" parTransId="{E6B4CD82-B076-4544-B4EB-22A7274CEA3D}" sibTransId="{22D09F97-E7FF-4015-93EE-5B8CCCFE4EE7}"/>
    <dgm:cxn modelId="{3D23AD27-8266-4477-9A8C-BABCFCADBD1B}" type="presOf" srcId="{33C3DBE7-B412-40A4-8D33-9F5C090D04A9}" destId="{197BB898-D4F5-46AB-A32A-9988B9DD378B}" srcOrd="1" destOrd="0" presId="urn:microsoft.com/office/officeart/2005/8/layout/radial5"/>
    <dgm:cxn modelId="{A0717773-064E-4028-B587-994F663E450D}" type="presOf" srcId="{C86AB454-41D2-401B-B278-047066F6E468}" destId="{8D9E32B8-0A90-4686-AA9D-EBEC1D400DA3}" srcOrd="1" destOrd="0" presId="urn:microsoft.com/office/officeart/2005/8/layout/radial5"/>
    <dgm:cxn modelId="{058A9907-FD65-40DB-959A-C7BF7E88A901}" type="presOf" srcId="{33C3DBE7-B412-40A4-8D33-9F5C090D04A9}" destId="{4C2A7583-41EF-4E76-AA49-E702083C955E}" srcOrd="0" destOrd="0" presId="urn:microsoft.com/office/officeart/2005/8/layout/radial5"/>
    <dgm:cxn modelId="{4B7DE3B9-5402-4FC5-B54D-5289998D3A1F}" type="presParOf" srcId="{02B3EE8B-6051-49FA-9636-2670435ED4C7}" destId="{77B54728-E7D6-401E-B40E-90B9AFEB9EA3}" srcOrd="0" destOrd="0" presId="urn:microsoft.com/office/officeart/2005/8/layout/radial5"/>
    <dgm:cxn modelId="{65167CE9-B8BB-4D4C-A5CD-E0E2238F0797}" type="presParOf" srcId="{02B3EE8B-6051-49FA-9636-2670435ED4C7}" destId="{6785E364-B4D3-4284-9342-DEEBC0FA6A30}" srcOrd="1" destOrd="0" presId="urn:microsoft.com/office/officeart/2005/8/layout/radial5"/>
    <dgm:cxn modelId="{B48BD379-82B0-463F-83DB-61C0D86418C1}" type="presParOf" srcId="{6785E364-B4D3-4284-9342-DEEBC0FA6A30}" destId="{E1CEB28B-FEEE-4922-A36A-8D281E35B87C}" srcOrd="0" destOrd="0" presId="urn:microsoft.com/office/officeart/2005/8/layout/radial5"/>
    <dgm:cxn modelId="{222C6621-F081-4244-8A34-76EA76EDB67E}" type="presParOf" srcId="{02B3EE8B-6051-49FA-9636-2670435ED4C7}" destId="{56BED717-AA60-4806-8A3E-24D28D02A267}" srcOrd="2" destOrd="0" presId="urn:microsoft.com/office/officeart/2005/8/layout/radial5"/>
    <dgm:cxn modelId="{11B46D12-5BD7-4742-88B1-1881F2E4A3DF}" type="presParOf" srcId="{02B3EE8B-6051-49FA-9636-2670435ED4C7}" destId="{642D9FEE-3E4D-4EA3-9089-4FB677D5DFDA}" srcOrd="3" destOrd="0" presId="urn:microsoft.com/office/officeart/2005/8/layout/radial5"/>
    <dgm:cxn modelId="{51769DC1-08F5-403F-ADCF-6E93DFB9D027}" type="presParOf" srcId="{642D9FEE-3E4D-4EA3-9089-4FB677D5DFDA}" destId="{D916B812-4AB0-470E-9B37-8DA55DF7261A}" srcOrd="0" destOrd="0" presId="urn:microsoft.com/office/officeart/2005/8/layout/radial5"/>
    <dgm:cxn modelId="{23784162-7B0D-427B-8283-2ECDE4CC39D2}" type="presParOf" srcId="{02B3EE8B-6051-49FA-9636-2670435ED4C7}" destId="{FD10CAFB-5120-4F7C-A937-BF9954B0E084}" srcOrd="4" destOrd="0" presId="urn:microsoft.com/office/officeart/2005/8/layout/radial5"/>
    <dgm:cxn modelId="{92F05EB5-627D-4DA4-99DB-C5317FD8CF5A}" type="presParOf" srcId="{02B3EE8B-6051-49FA-9636-2670435ED4C7}" destId="{048799A9-7209-4531-8236-8B1749DE7C53}" srcOrd="5" destOrd="0" presId="urn:microsoft.com/office/officeart/2005/8/layout/radial5"/>
    <dgm:cxn modelId="{86359522-F4CC-4F48-A59C-B1D1EDE776D9}" type="presParOf" srcId="{048799A9-7209-4531-8236-8B1749DE7C53}" destId="{8D9E32B8-0A90-4686-AA9D-EBEC1D400DA3}" srcOrd="0" destOrd="0" presId="urn:microsoft.com/office/officeart/2005/8/layout/radial5"/>
    <dgm:cxn modelId="{0AC4B091-014C-4EB7-A75D-40A306F13FDF}" type="presParOf" srcId="{02B3EE8B-6051-49FA-9636-2670435ED4C7}" destId="{BEEADF2D-D1A1-4B0A-A9D8-31B25307021F}" srcOrd="6" destOrd="0" presId="urn:microsoft.com/office/officeart/2005/8/layout/radial5"/>
    <dgm:cxn modelId="{75CC2D0B-4D42-4B23-87ED-F8EA78633263}" type="presParOf" srcId="{02B3EE8B-6051-49FA-9636-2670435ED4C7}" destId="{4C2A7583-41EF-4E76-AA49-E702083C955E}" srcOrd="7" destOrd="0" presId="urn:microsoft.com/office/officeart/2005/8/layout/radial5"/>
    <dgm:cxn modelId="{5727B9B5-8823-40DE-8406-94161C0112ED}" type="presParOf" srcId="{4C2A7583-41EF-4E76-AA49-E702083C955E}" destId="{197BB898-D4F5-46AB-A32A-9988B9DD378B}" srcOrd="0" destOrd="0" presId="urn:microsoft.com/office/officeart/2005/8/layout/radial5"/>
    <dgm:cxn modelId="{00B5422E-52FB-44E3-93E1-F13EB8537F37}" type="presParOf" srcId="{02B3EE8B-6051-49FA-9636-2670435ED4C7}" destId="{A359A538-535B-4963-B141-F345D82E324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D605E-2E4D-435A-9ABD-BF45E424E3A6}">
      <dsp:nvSpPr>
        <dsp:cNvPr id="0" name=""/>
        <dsp:cNvSpPr/>
      </dsp:nvSpPr>
      <dsp:spPr>
        <a:xfrm>
          <a:off x="3425798" y="-165473"/>
          <a:ext cx="1808654" cy="1581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Acompañar y Asesorar</a:t>
          </a:r>
        </a:p>
      </dsp:txBody>
      <dsp:txXfrm>
        <a:off x="3502977" y="-88294"/>
        <a:ext cx="1654296" cy="1426667"/>
      </dsp:txXfrm>
    </dsp:sp>
    <dsp:sp modelId="{653C58F6-3B6C-43DC-9326-6409A77DCA2C}">
      <dsp:nvSpPr>
        <dsp:cNvPr id="0" name=""/>
        <dsp:cNvSpPr/>
      </dsp:nvSpPr>
      <dsp:spPr>
        <a:xfrm>
          <a:off x="2211839" y="625039"/>
          <a:ext cx="4236571" cy="4236571"/>
        </a:xfrm>
        <a:custGeom>
          <a:avLst/>
          <a:gdLst/>
          <a:ahLst/>
          <a:cxnLst/>
          <a:rect l="0" t="0" r="0" b="0"/>
          <a:pathLst>
            <a:path>
              <a:moveTo>
                <a:pt x="3172883" y="281179"/>
              </a:moveTo>
              <a:arcTo wR="2118285" hR="2118285" stAng="17991487" swAng="834869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8BE90-06D7-4F40-800A-5B58E39B1D70}">
      <dsp:nvSpPr>
        <dsp:cNvPr id="0" name=""/>
        <dsp:cNvSpPr/>
      </dsp:nvSpPr>
      <dsp:spPr>
        <a:xfrm>
          <a:off x="5407663" y="1335801"/>
          <a:ext cx="1874143" cy="15058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Evaluación y Seguimiento </a:t>
          </a:r>
        </a:p>
      </dsp:txBody>
      <dsp:txXfrm>
        <a:off x="5481174" y="1409312"/>
        <a:ext cx="1727121" cy="1358853"/>
      </dsp:txXfrm>
    </dsp:sp>
    <dsp:sp modelId="{3C4CE8F8-51A6-4B79-97E8-83C251E9C853}">
      <dsp:nvSpPr>
        <dsp:cNvPr id="0" name=""/>
        <dsp:cNvSpPr/>
      </dsp:nvSpPr>
      <dsp:spPr>
        <a:xfrm>
          <a:off x="2211839" y="625039"/>
          <a:ext cx="4236571" cy="4236571"/>
        </a:xfrm>
        <a:custGeom>
          <a:avLst/>
          <a:gdLst/>
          <a:ahLst/>
          <a:cxnLst/>
          <a:rect l="0" t="0" r="0" b="0"/>
          <a:pathLst>
            <a:path>
              <a:moveTo>
                <a:pt x="4216173" y="2411547"/>
              </a:moveTo>
              <a:arcTo wR="2118285" hR="2118285" stAng="477466" swAng="967881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AAE98-D169-4B0B-9BCB-61024A31E1E8}">
      <dsp:nvSpPr>
        <dsp:cNvPr id="0" name=""/>
        <dsp:cNvSpPr/>
      </dsp:nvSpPr>
      <dsp:spPr>
        <a:xfrm>
          <a:off x="4667854" y="3782738"/>
          <a:ext cx="1814737" cy="13486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Participación en la valoración del riesgo</a:t>
          </a:r>
        </a:p>
      </dsp:txBody>
      <dsp:txXfrm>
        <a:off x="4733689" y="3848573"/>
        <a:ext cx="1683067" cy="1216961"/>
      </dsp:txXfrm>
    </dsp:sp>
    <dsp:sp modelId="{B4A8747D-84C3-4ECB-B3CB-840F55AA5A22}">
      <dsp:nvSpPr>
        <dsp:cNvPr id="0" name=""/>
        <dsp:cNvSpPr/>
      </dsp:nvSpPr>
      <dsp:spPr>
        <a:xfrm>
          <a:off x="2150333" y="635905"/>
          <a:ext cx="4236571" cy="4236571"/>
        </a:xfrm>
        <a:custGeom>
          <a:avLst/>
          <a:gdLst/>
          <a:ahLst/>
          <a:cxnLst/>
          <a:rect l="0" t="0" r="0" b="0"/>
          <a:pathLst>
            <a:path>
              <a:moveTo>
                <a:pt x="2379803" y="4220366"/>
              </a:moveTo>
              <a:arcTo wR="2118285" hR="2118285" stAng="4974500" swAng="684110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FE89D-7EEC-418E-B529-FC3F44A1115B}">
      <dsp:nvSpPr>
        <dsp:cNvPr id="0" name=""/>
        <dsp:cNvSpPr/>
      </dsp:nvSpPr>
      <dsp:spPr>
        <a:xfrm>
          <a:off x="1924657" y="3732338"/>
          <a:ext cx="2046149" cy="12852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Fomentar la cultura de Control</a:t>
          </a:r>
        </a:p>
      </dsp:txBody>
      <dsp:txXfrm>
        <a:off x="1987397" y="3795078"/>
        <a:ext cx="1920669" cy="1159765"/>
      </dsp:txXfrm>
    </dsp:sp>
    <dsp:sp modelId="{AA273F62-8541-46ED-96FE-C1D2AE4B95F4}">
      <dsp:nvSpPr>
        <dsp:cNvPr id="0" name=""/>
        <dsp:cNvSpPr/>
      </dsp:nvSpPr>
      <dsp:spPr>
        <a:xfrm>
          <a:off x="2212872" y="671652"/>
          <a:ext cx="4236571" cy="4236571"/>
        </a:xfrm>
        <a:custGeom>
          <a:avLst/>
          <a:gdLst/>
          <a:ahLst/>
          <a:cxnLst/>
          <a:rect l="0" t="0" r="0" b="0"/>
          <a:pathLst>
            <a:path>
              <a:moveTo>
                <a:pt x="144751" y="2887893"/>
              </a:moveTo>
              <a:arcTo wR="2118285" hR="2118285" stAng="9521761" swAng="933205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3B643-19F6-4181-A467-AB564774B37B}">
      <dsp:nvSpPr>
        <dsp:cNvPr id="0" name=""/>
        <dsp:cNvSpPr/>
      </dsp:nvSpPr>
      <dsp:spPr>
        <a:xfrm>
          <a:off x="1314504" y="1363937"/>
          <a:ext cx="2002022" cy="14496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Relación con entes externos </a:t>
          </a:r>
        </a:p>
      </dsp:txBody>
      <dsp:txXfrm>
        <a:off x="1385268" y="1434701"/>
        <a:ext cx="1860494" cy="1308074"/>
      </dsp:txXfrm>
    </dsp:sp>
    <dsp:sp modelId="{58142EF2-C8CB-4F95-B118-88FD57A92CDC}">
      <dsp:nvSpPr>
        <dsp:cNvPr id="0" name=""/>
        <dsp:cNvSpPr/>
      </dsp:nvSpPr>
      <dsp:spPr>
        <a:xfrm>
          <a:off x="2211839" y="625039"/>
          <a:ext cx="4236571" cy="4236571"/>
        </a:xfrm>
        <a:custGeom>
          <a:avLst/>
          <a:gdLst/>
          <a:ahLst/>
          <a:cxnLst/>
          <a:rect l="0" t="0" r="0" b="0"/>
          <a:pathLst>
            <a:path>
              <a:moveTo>
                <a:pt x="631312" y="609628"/>
              </a:moveTo>
              <a:arcTo wR="2118285" hR="2118285" stAng="13524884" swAng="871759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CC7C3-77D8-43CC-B440-8934EB9E130A}">
      <dsp:nvSpPr>
        <dsp:cNvPr id="0" name=""/>
        <dsp:cNvSpPr/>
      </dsp:nvSpPr>
      <dsp:spPr>
        <a:xfrm>
          <a:off x="0" y="836053"/>
          <a:ext cx="85404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DA730-53D4-4C16-A00F-8059F5DB5C02}">
      <dsp:nvSpPr>
        <dsp:cNvPr id="0" name=""/>
        <dsp:cNvSpPr/>
      </dsp:nvSpPr>
      <dsp:spPr>
        <a:xfrm>
          <a:off x="427024" y="9293"/>
          <a:ext cx="7112200" cy="1121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67" tIns="0" rIns="22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>
              <a:solidFill>
                <a:schemeClr val="tx1"/>
              </a:solidFill>
            </a:rPr>
            <a:t>Sé consciente y define bien qué es lo que quieres cambiar y mejorar.</a:t>
          </a:r>
        </a:p>
      </dsp:txBody>
      <dsp:txXfrm>
        <a:off x="481794" y="64063"/>
        <a:ext cx="7002660" cy="1012420"/>
      </dsp:txXfrm>
    </dsp:sp>
    <dsp:sp modelId="{DE5191DC-A105-40DE-B0AB-69731ED78292}">
      <dsp:nvSpPr>
        <dsp:cNvPr id="0" name=""/>
        <dsp:cNvSpPr/>
      </dsp:nvSpPr>
      <dsp:spPr>
        <a:xfrm>
          <a:off x="0" y="2036257"/>
          <a:ext cx="85404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5234C-C03A-480D-A9A3-20811CEFBA81}">
      <dsp:nvSpPr>
        <dsp:cNvPr id="0" name=""/>
        <dsp:cNvSpPr/>
      </dsp:nvSpPr>
      <dsp:spPr>
        <a:xfrm>
          <a:off x="407817" y="1448053"/>
          <a:ext cx="6956763" cy="88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67" tIns="0" rIns="22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Reconoce los pensamientos y sentimientos impulsivos</a:t>
          </a:r>
          <a:r>
            <a:rPr lang="es-CO" sz="2000" kern="1200" dirty="0">
              <a:solidFill>
                <a:schemeClr val="tx1"/>
              </a:solidFill>
            </a:rPr>
            <a:t>.</a:t>
          </a:r>
        </a:p>
      </dsp:txBody>
      <dsp:txXfrm>
        <a:off x="450941" y="1491177"/>
        <a:ext cx="6870515" cy="797155"/>
      </dsp:txXfrm>
    </dsp:sp>
    <dsp:sp modelId="{D04F5FA9-814A-4474-BAA2-646A3D8773C4}">
      <dsp:nvSpPr>
        <dsp:cNvPr id="0" name=""/>
        <dsp:cNvSpPr/>
      </dsp:nvSpPr>
      <dsp:spPr>
        <a:xfrm>
          <a:off x="0" y="3368143"/>
          <a:ext cx="85404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2D597-BF2B-419A-B4D2-180C381F199D}">
      <dsp:nvSpPr>
        <dsp:cNvPr id="0" name=""/>
        <dsp:cNvSpPr/>
      </dsp:nvSpPr>
      <dsp:spPr>
        <a:xfrm>
          <a:off x="481888" y="2632352"/>
          <a:ext cx="7002497" cy="10150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67" tIns="0" rIns="22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Trabaje su inteligencia emocional.</a:t>
          </a:r>
        </a:p>
      </dsp:txBody>
      <dsp:txXfrm>
        <a:off x="531440" y="2681904"/>
        <a:ext cx="6903393" cy="915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CC7C3-77D8-43CC-B440-8934EB9E130A}">
      <dsp:nvSpPr>
        <dsp:cNvPr id="0" name=""/>
        <dsp:cNvSpPr/>
      </dsp:nvSpPr>
      <dsp:spPr>
        <a:xfrm>
          <a:off x="0" y="836053"/>
          <a:ext cx="85404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DA730-53D4-4C16-A00F-8059F5DB5C02}">
      <dsp:nvSpPr>
        <dsp:cNvPr id="0" name=""/>
        <dsp:cNvSpPr/>
      </dsp:nvSpPr>
      <dsp:spPr>
        <a:xfrm>
          <a:off x="427024" y="9293"/>
          <a:ext cx="7112200" cy="1121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67" tIns="0" rIns="22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>
              <a:solidFill>
                <a:schemeClr val="tx1"/>
              </a:solidFill>
            </a:rPr>
            <a:t>Evalúate Constantemente.</a:t>
          </a:r>
        </a:p>
      </dsp:txBody>
      <dsp:txXfrm>
        <a:off x="481794" y="64063"/>
        <a:ext cx="7002660" cy="1012420"/>
      </dsp:txXfrm>
    </dsp:sp>
    <dsp:sp modelId="{DE5191DC-A105-40DE-B0AB-69731ED78292}">
      <dsp:nvSpPr>
        <dsp:cNvPr id="0" name=""/>
        <dsp:cNvSpPr/>
      </dsp:nvSpPr>
      <dsp:spPr>
        <a:xfrm>
          <a:off x="0" y="2036257"/>
          <a:ext cx="85404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5234C-C03A-480D-A9A3-20811CEFBA81}">
      <dsp:nvSpPr>
        <dsp:cNvPr id="0" name=""/>
        <dsp:cNvSpPr/>
      </dsp:nvSpPr>
      <dsp:spPr>
        <a:xfrm>
          <a:off x="407817" y="1448053"/>
          <a:ext cx="6956763" cy="88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67" tIns="0" rIns="2259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Modifica tu ambiente.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450941" y="1491177"/>
        <a:ext cx="6870515" cy="797155"/>
      </dsp:txXfrm>
    </dsp:sp>
    <dsp:sp modelId="{D04F5FA9-814A-4474-BAA2-646A3D8773C4}">
      <dsp:nvSpPr>
        <dsp:cNvPr id="0" name=""/>
        <dsp:cNvSpPr/>
      </dsp:nvSpPr>
      <dsp:spPr>
        <a:xfrm>
          <a:off x="0" y="3368143"/>
          <a:ext cx="85404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2D597-BF2B-419A-B4D2-180C381F199D}">
      <dsp:nvSpPr>
        <dsp:cNvPr id="0" name=""/>
        <dsp:cNvSpPr/>
      </dsp:nvSpPr>
      <dsp:spPr>
        <a:xfrm>
          <a:off x="481888" y="2632352"/>
          <a:ext cx="7002497" cy="10150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67" tIns="0" rIns="22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rPr>
            <a:t>Realiza ejercicios de respiración. </a:t>
          </a:r>
        </a:p>
      </dsp:txBody>
      <dsp:txXfrm>
        <a:off x="531440" y="2681904"/>
        <a:ext cx="6903393" cy="915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54728-E7D6-401E-B40E-90B9AFEB9EA3}">
      <dsp:nvSpPr>
        <dsp:cNvPr id="0" name=""/>
        <dsp:cNvSpPr/>
      </dsp:nvSpPr>
      <dsp:spPr>
        <a:xfrm>
          <a:off x="3987999" y="1455974"/>
          <a:ext cx="2302885" cy="184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Mejorar las relaciones interpersonales</a:t>
          </a:r>
        </a:p>
      </dsp:txBody>
      <dsp:txXfrm>
        <a:off x="4325249" y="1725715"/>
        <a:ext cx="1628385" cy="1302426"/>
      </dsp:txXfrm>
    </dsp:sp>
    <dsp:sp modelId="{6785E364-B4D3-4284-9342-DEEBC0FA6A30}">
      <dsp:nvSpPr>
        <dsp:cNvPr id="0" name=""/>
        <dsp:cNvSpPr/>
      </dsp:nvSpPr>
      <dsp:spPr>
        <a:xfrm rot="5617941">
          <a:off x="5172525" y="1288834"/>
          <a:ext cx="45351" cy="41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5179758" y="1365942"/>
        <a:ext cx="31746" cy="251690"/>
      </dsp:txXfrm>
    </dsp:sp>
    <dsp:sp modelId="{56BED717-AA60-4806-8A3E-24D28D02A267}">
      <dsp:nvSpPr>
        <dsp:cNvPr id="0" name=""/>
        <dsp:cNvSpPr/>
      </dsp:nvSpPr>
      <dsp:spPr>
        <a:xfrm>
          <a:off x="3787481" y="-246377"/>
          <a:ext cx="2923378" cy="1789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Afrontar las situaciones difíciles con más eficienc</a:t>
          </a:r>
          <a:r>
            <a:rPr lang="es-CO" sz="2000" kern="1200" dirty="0">
              <a:solidFill>
                <a:schemeClr val="tx1"/>
              </a:solidFill>
            </a:rPr>
            <a:t>ia </a:t>
          </a:r>
        </a:p>
      </dsp:txBody>
      <dsp:txXfrm>
        <a:off x="4215600" y="15705"/>
        <a:ext cx="2067140" cy="1265445"/>
      </dsp:txXfrm>
    </dsp:sp>
    <dsp:sp modelId="{642D9FEE-3E4D-4EA3-9089-4FB677D5DFDA}">
      <dsp:nvSpPr>
        <dsp:cNvPr id="0" name=""/>
        <dsp:cNvSpPr/>
      </dsp:nvSpPr>
      <dsp:spPr>
        <a:xfrm rot="10594017">
          <a:off x="5989003" y="2109883"/>
          <a:ext cx="211296" cy="41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6052335" y="2191882"/>
        <a:ext cx="147907" cy="251690"/>
      </dsp:txXfrm>
    </dsp:sp>
    <dsp:sp modelId="{FD10CAFB-5120-4F7C-A937-BF9954B0E084}">
      <dsp:nvSpPr>
        <dsp:cNvPr id="0" name=""/>
        <dsp:cNvSpPr/>
      </dsp:nvSpPr>
      <dsp:spPr>
        <a:xfrm>
          <a:off x="5886732" y="1473711"/>
          <a:ext cx="2035587" cy="15946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Pensar mejor las situaciones</a:t>
          </a:r>
        </a:p>
      </dsp:txBody>
      <dsp:txXfrm>
        <a:off x="6184837" y="1707243"/>
        <a:ext cx="1439377" cy="1127595"/>
      </dsp:txXfrm>
    </dsp:sp>
    <dsp:sp modelId="{048799A9-7209-4531-8236-8B1749DE7C53}">
      <dsp:nvSpPr>
        <dsp:cNvPr id="0" name=""/>
        <dsp:cNvSpPr/>
      </dsp:nvSpPr>
      <dsp:spPr>
        <a:xfrm rot="16314507" flipH="1" flipV="1">
          <a:off x="4954257" y="3271203"/>
          <a:ext cx="298018" cy="964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300" kern="1200"/>
        </a:p>
      </dsp:txBody>
      <dsp:txXfrm rot="-10800000">
        <a:off x="5000448" y="3419363"/>
        <a:ext cx="208613" cy="578514"/>
      </dsp:txXfrm>
    </dsp:sp>
    <dsp:sp modelId="{BEEADF2D-D1A1-4B0A-A9D8-31B25307021F}">
      <dsp:nvSpPr>
        <dsp:cNvPr id="0" name=""/>
        <dsp:cNvSpPr/>
      </dsp:nvSpPr>
      <dsp:spPr>
        <a:xfrm>
          <a:off x="3649367" y="3185781"/>
          <a:ext cx="2870374" cy="1676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Controlar el estrés cuando se trabaja bajo presión</a:t>
          </a:r>
        </a:p>
      </dsp:txBody>
      <dsp:txXfrm>
        <a:off x="4069724" y="3431331"/>
        <a:ext cx="2029660" cy="1185618"/>
      </dsp:txXfrm>
    </dsp:sp>
    <dsp:sp modelId="{4C2A7583-41EF-4E76-AA49-E702083C955E}">
      <dsp:nvSpPr>
        <dsp:cNvPr id="0" name=""/>
        <dsp:cNvSpPr/>
      </dsp:nvSpPr>
      <dsp:spPr>
        <a:xfrm rot="264573">
          <a:off x="4086375" y="2094681"/>
          <a:ext cx="225667" cy="41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086475" y="2175975"/>
        <a:ext cx="157967" cy="251690"/>
      </dsp:txXfrm>
    </dsp:sp>
    <dsp:sp modelId="{A359A538-535B-4963-B141-F345D82E3243}">
      <dsp:nvSpPr>
        <dsp:cNvPr id="0" name=""/>
        <dsp:cNvSpPr/>
      </dsp:nvSpPr>
      <dsp:spPr>
        <a:xfrm>
          <a:off x="2167197" y="1424674"/>
          <a:ext cx="2257100" cy="16201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Mantener la calma</a:t>
          </a:r>
        </a:p>
      </dsp:txBody>
      <dsp:txXfrm>
        <a:off x="2497742" y="1661941"/>
        <a:ext cx="1596010" cy="1145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54728-E7D6-401E-B40E-90B9AFEB9EA3}">
      <dsp:nvSpPr>
        <dsp:cNvPr id="0" name=""/>
        <dsp:cNvSpPr/>
      </dsp:nvSpPr>
      <dsp:spPr>
        <a:xfrm>
          <a:off x="4030782" y="1460081"/>
          <a:ext cx="2147784" cy="1717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Ejercer la autoestima</a:t>
          </a:r>
        </a:p>
      </dsp:txBody>
      <dsp:txXfrm>
        <a:off x="4345318" y="1711655"/>
        <a:ext cx="1518712" cy="1214706"/>
      </dsp:txXfrm>
    </dsp:sp>
    <dsp:sp modelId="{6785E364-B4D3-4284-9342-DEEBC0FA6A30}">
      <dsp:nvSpPr>
        <dsp:cNvPr id="0" name=""/>
        <dsp:cNvSpPr/>
      </dsp:nvSpPr>
      <dsp:spPr>
        <a:xfrm rot="16417941">
          <a:off x="5120976" y="1265841"/>
          <a:ext cx="24112" cy="16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5124364" y="1303042"/>
        <a:ext cx="16878" cy="100775"/>
      </dsp:txXfrm>
    </dsp:sp>
    <dsp:sp modelId="{56BED717-AA60-4806-8A3E-24D28D02A267}">
      <dsp:nvSpPr>
        <dsp:cNvPr id="0" name=""/>
        <dsp:cNvSpPr/>
      </dsp:nvSpPr>
      <dsp:spPr>
        <a:xfrm>
          <a:off x="3752712" y="-188457"/>
          <a:ext cx="2923378" cy="15579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Facilidad para aprender a memorizar</a:t>
          </a:r>
        </a:p>
      </dsp:txBody>
      <dsp:txXfrm>
        <a:off x="4180831" y="39697"/>
        <a:ext cx="2067140" cy="1101622"/>
      </dsp:txXfrm>
    </dsp:sp>
    <dsp:sp modelId="{642D9FEE-3E4D-4EA3-9089-4FB677D5DFDA}">
      <dsp:nvSpPr>
        <dsp:cNvPr id="0" name=""/>
        <dsp:cNvSpPr/>
      </dsp:nvSpPr>
      <dsp:spPr>
        <a:xfrm rot="10594017">
          <a:off x="5883240" y="2056357"/>
          <a:ext cx="206811" cy="41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5945227" y="2138396"/>
        <a:ext cx="144768" cy="251690"/>
      </dsp:txXfrm>
    </dsp:sp>
    <dsp:sp modelId="{FD10CAFB-5120-4F7C-A937-BF9954B0E084}">
      <dsp:nvSpPr>
        <dsp:cNvPr id="0" name=""/>
        <dsp:cNvSpPr/>
      </dsp:nvSpPr>
      <dsp:spPr>
        <a:xfrm>
          <a:off x="5782428" y="1415792"/>
          <a:ext cx="2174659" cy="15946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Tener dominio sobre el logro de los resultados</a:t>
          </a:r>
        </a:p>
      </dsp:txBody>
      <dsp:txXfrm>
        <a:off x="6100899" y="1649324"/>
        <a:ext cx="1537717" cy="1127595"/>
      </dsp:txXfrm>
    </dsp:sp>
    <dsp:sp modelId="{048799A9-7209-4531-8236-8B1749DE7C53}">
      <dsp:nvSpPr>
        <dsp:cNvPr id="0" name=""/>
        <dsp:cNvSpPr/>
      </dsp:nvSpPr>
      <dsp:spPr>
        <a:xfrm rot="16314507" flipH="1" flipV="1">
          <a:off x="5007388" y="3181350"/>
          <a:ext cx="132462" cy="964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300" kern="1200"/>
        </a:p>
      </dsp:txBody>
      <dsp:txXfrm rot="-10800000">
        <a:off x="5027919" y="3354330"/>
        <a:ext cx="92723" cy="578514"/>
      </dsp:txXfrm>
    </dsp:sp>
    <dsp:sp modelId="{BEEADF2D-D1A1-4B0A-A9D8-31B25307021F}">
      <dsp:nvSpPr>
        <dsp:cNvPr id="0" name=""/>
        <dsp:cNvSpPr/>
      </dsp:nvSpPr>
      <dsp:spPr>
        <a:xfrm>
          <a:off x="3614599" y="3127861"/>
          <a:ext cx="2870374" cy="1676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Crear acercamiento con los demás servidores públicos de la entidad.</a:t>
          </a:r>
        </a:p>
      </dsp:txBody>
      <dsp:txXfrm>
        <a:off x="4034956" y="3373411"/>
        <a:ext cx="2029660" cy="1185618"/>
      </dsp:txXfrm>
    </dsp:sp>
    <dsp:sp modelId="{4C2A7583-41EF-4E76-AA49-E702083C955E}">
      <dsp:nvSpPr>
        <dsp:cNvPr id="0" name=""/>
        <dsp:cNvSpPr/>
      </dsp:nvSpPr>
      <dsp:spPr>
        <a:xfrm rot="264573">
          <a:off x="4111879" y="2039827"/>
          <a:ext cx="184633" cy="41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111961" y="2121595"/>
        <a:ext cx="129243" cy="251690"/>
      </dsp:txXfrm>
    </dsp:sp>
    <dsp:sp modelId="{A359A538-535B-4963-B141-F345D82E3243}">
      <dsp:nvSpPr>
        <dsp:cNvPr id="0" name=""/>
        <dsp:cNvSpPr/>
      </dsp:nvSpPr>
      <dsp:spPr>
        <a:xfrm>
          <a:off x="2132429" y="1366754"/>
          <a:ext cx="2257100" cy="16201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chemeClr val="tx1"/>
              </a:solidFill>
            </a:rPr>
            <a:t>Cumplir metas a corto plazo.</a:t>
          </a:r>
        </a:p>
      </dsp:txBody>
      <dsp:txXfrm>
        <a:off x="2462974" y="1604021"/>
        <a:ext cx="1596010" cy="114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9118-64C2-4010-A921-44C2CF330F1F}" type="datetimeFigureOut">
              <a:rPr lang="es-CO" smtClean="0"/>
              <a:t>5/06/2024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EA6F-1369-45FE-A3D1-A4C3668C0F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409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EA6F-1369-45FE-A3D1-A4C3668C0FD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66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EA6F-1369-45FE-A3D1-A4C3668C0FD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26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EA6F-1369-45FE-A3D1-A4C3668C0FD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50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189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128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80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58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12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421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6860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6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28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9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3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42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58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587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50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87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6C6A-A798-F54F-9FF6-BA0848A9B5A4}" type="datetimeFigureOut">
              <a:rPr lang="es-ES_tradnl" smtClean="0"/>
              <a:t>05/06/2024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C93F53-F059-C949-A8CE-766154EB4E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36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885054-C551-8845-AB09-15877C739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25"/>
          <a:stretch/>
        </p:blipFill>
        <p:spPr>
          <a:xfrm>
            <a:off x="0" y="0"/>
            <a:ext cx="11466576" cy="5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419B79-8ADC-4CEF-94EB-BAB31F2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609600"/>
            <a:ext cx="8869680" cy="13208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s-CO" sz="3200" b="1" dirty="0">
                <a:solidFill>
                  <a:schemeClr val="tx1"/>
                </a:solidFill>
              </a:rPr>
              <a:t>FACTORES NEGATIVOS Y DESALENTADORES DURANTE EL APRENDIZAJE DE AUTOCONTROL</a:t>
            </a:r>
            <a:r>
              <a:rPr lang="es-CO" sz="320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es-CO" sz="320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es-CO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D89F98-5A77-4A7E-9B00-FC488971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61994" cy="388077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prstClr val="black"/>
                </a:solidFill>
              </a:rPr>
              <a:t> Oposición injustificada, pensar mal de las personas, reaccionar a cualquier cosa que se nos dice, responder impulsivamente, culpar a los demás de lo que ocurre, justificación de errores </a:t>
            </a:r>
          </a:p>
          <a:p>
            <a:pPr>
              <a:buFont typeface="Wingdings" panose="05000000000000000000" pitchFamily="2" charset="2"/>
              <a:buChar char="q"/>
            </a:pPr>
            <a:endParaRPr lang="es-CO" sz="2800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FDAFFBE-9032-46AD-9A80-883C28BD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D3F0C2-DE67-4EC5-9EE3-FA7C7F54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2337"/>
            <a:ext cx="8174058" cy="1591056"/>
          </a:xfrm>
        </p:spPr>
        <p:txBody>
          <a:bodyPr>
            <a:normAutofit fontScale="90000"/>
          </a:bodyPr>
          <a:lstStyle/>
          <a:p>
            <a:pPr lvl="0" algn="just">
              <a:spcBef>
                <a:spcPts val="0"/>
              </a:spcBef>
            </a:pPr>
            <a:r>
              <a:rPr lang="es-CO" sz="2800" dirty="0">
                <a:solidFill>
                  <a:prstClr val="black"/>
                </a:solidFill>
                <a:ea typeface="+mn-ea"/>
                <a:cs typeface="+mn-cs"/>
              </a:rPr>
              <a:t>El entrenamiento y la práctica del autocontrol exigen trabajo, decisión y disposición, pero genera grandes prerrogativas en todas las esferas del ser humano. A través del mismo se logra:</a:t>
            </a:r>
            <a:br>
              <a:rPr lang="es-CO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20D18EF2-4B98-4679-8008-77F11904B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737464"/>
              </p:ext>
            </p:extLst>
          </p:nvPr>
        </p:nvGraphicFramePr>
        <p:xfrm>
          <a:off x="365760" y="2160588"/>
          <a:ext cx="10168128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29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D3F0C2-DE67-4EC5-9EE3-FA7C7F54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2337"/>
            <a:ext cx="8174058" cy="1591056"/>
          </a:xfrm>
        </p:spPr>
        <p:txBody>
          <a:bodyPr>
            <a:normAutofit fontScale="90000"/>
          </a:bodyPr>
          <a:lstStyle/>
          <a:p>
            <a:pPr lvl="0" algn="just">
              <a:spcBef>
                <a:spcPts val="0"/>
              </a:spcBef>
            </a:pPr>
            <a:r>
              <a:rPr lang="es-CO" sz="2800" dirty="0">
                <a:solidFill>
                  <a:prstClr val="black"/>
                </a:solidFill>
                <a:ea typeface="+mn-ea"/>
                <a:cs typeface="+mn-cs"/>
              </a:rPr>
              <a:t>El entrenamiento y la práctica del autocontrol exigen trabajo, decisión y disposición, pero genera grandes prerrogativas en todas las esferas del ser humano. A través del mismo se logra:</a:t>
            </a:r>
            <a:br>
              <a:rPr lang="es-CO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20D18EF2-4B98-4679-8008-77F11904B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07024"/>
              </p:ext>
            </p:extLst>
          </p:nvPr>
        </p:nvGraphicFramePr>
        <p:xfrm>
          <a:off x="365760" y="2160588"/>
          <a:ext cx="10168128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5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8BFC3B0-B67D-446D-8E4F-2CA024BB5082}"/>
              </a:ext>
            </a:extLst>
          </p:cNvPr>
          <p:cNvSpPr/>
          <p:nvPr/>
        </p:nvSpPr>
        <p:spPr>
          <a:xfrm>
            <a:off x="1261872" y="2828836"/>
            <a:ext cx="747979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s-CO" sz="8800" b="1" dirty="0">
                <a:solidFill>
                  <a:prstClr val="black"/>
                </a:solidFill>
                <a:latin typeface="Calibri" panose="020F0502020204030204"/>
              </a:rPr>
              <a:t>MUCHAS GRACIAS!!!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6F4456A-661B-4259-992B-E60206646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52"/>
          <a:stretch/>
        </p:blipFill>
        <p:spPr>
          <a:xfrm>
            <a:off x="-256032" y="207264"/>
            <a:ext cx="12448032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00E8D2-4DDA-4ED9-B0C7-C2B52C43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74390"/>
            <a:ext cx="10002858" cy="854610"/>
          </a:xfrm>
        </p:spPr>
        <p:txBody>
          <a:bodyPr>
            <a:noAutofit/>
          </a:bodyPr>
          <a:lstStyle/>
          <a:p>
            <a:pPr algn="ctr"/>
            <a:r>
              <a:rPr lang="es-CO" sz="8800" b="1" dirty="0">
                <a:solidFill>
                  <a:schemeClr val="accent2">
                    <a:lumMod val="50000"/>
                  </a:schemeClr>
                </a:solidFill>
              </a:rPr>
              <a:t>Cultura de Autocontrol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0308809-2705-401F-9F56-036800FE2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615" y="4527448"/>
            <a:ext cx="6400801" cy="860400"/>
          </a:xfrm>
        </p:spPr>
        <p:txBody>
          <a:bodyPr/>
          <a:lstStyle/>
          <a:p>
            <a:pPr algn="ctr"/>
            <a:r>
              <a:rPr lang="es-CO" sz="4000" i="1" dirty="0">
                <a:solidFill>
                  <a:schemeClr val="tx1"/>
                </a:solidFill>
              </a:rPr>
              <a:t>Oficina Control Interno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C911DA2-9A45-4773-9C82-F7E99D4A3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02"/>
          <a:stretch/>
        </p:blipFill>
        <p:spPr>
          <a:xfrm>
            <a:off x="-225083" y="363704"/>
            <a:ext cx="9093311" cy="1139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CE771CE-0474-4F62-B918-F53489081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525932"/>
            <a:ext cx="3510618" cy="286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BA194A9-C817-490E-ACCC-5286E41E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1" y="1042416"/>
            <a:ext cx="9445902" cy="10656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6BD4910-1B44-4BA0-93ED-B37F07713D2C}"/>
              </a:ext>
            </a:extLst>
          </p:cNvPr>
          <p:cNvSpPr/>
          <p:nvPr/>
        </p:nvSpPr>
        <p:spPr>
          <a:xfrm>
            <a:off x="731521" y="2108024"/>
            <a:ext cx="9108276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300" dirty="0"/>
              <a:t>De acuerdo a la Ley 87 de Noviembre 29 de 1993, el Sistema de Control Interno está integrado por el esquema de organización y el conjunto de los planes, métodos, principios, normas, procedimientos y mecanismos de verificación y evaluación adoptados por una entidad, con el fin de procurar que todas las actividades, operaciones y actuaciones, así como la administración de recursos, se realicen de acuerdo con las normas constitucionales y legales dentro de las políticas trazadas por la Dirección y en atención de las metas u objetivos propuestos. </a:t>
            </a:r>
          </a:p>
          <a:p>
            <a:endParaRPr lang="es-CO" sz="2800" dirty="0"/>
          </a:p>
          <a:p>
            <a:endParaRPr lang="es-CO" sz="2800" dirty="0"/>
          </a:p>
          <a:p>
            <a:endParaRPr lang="es-CO" sz="2800" dirty="0"/>
          </a:p>
          <a:p>
            <a:endParaRPr lang="es-CO" sz="2800" dirty="0"/>
          </a:p>
          <a:p>
            <a:pPr algn="just"/>
            <a:r>
              <a:rPr lang="es-CO" sz="3600" dirty="0"/>
              <a:t> 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1932405-860B-4450-BBB9-A393E01E3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562"/>
          <a:stretch/>
        </p:blipFill>
        <p:spPr>
          <a:xfrm>
            <a:off x="-6948" y="76200"/>
            <a:ext cx="8831634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43E517D-033A-42FF-BC59-D01F6E492EAE}"/>
              </a:ext>
            </a:extLst>
          </p:cNvPr>
          <p:cNvSpPr/>
          <p:nvPr/>
        </p:nvSpPr>
        <p:spPr>
          <a:xfrm>
            <a:off x="956603" y="512304"/>
            <a:ext cx="81873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7934F7DF-5613-4608-847C-FAC3FB79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tx1"/>
                </a:solidFill>
              </a:rPr>
              <a:t>Rol Oficina de Control Interno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="" xmlns:a16="http://schemas.microsoft.com/office/drawing/2014/main" id="{159292D9-06C0-456D-A034-6426BDE79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44174"/>
              </p:ext>
            </p:extLst>
          </p:nvPr>
        </p:nvGraphicFramePr>
        <p:xfrm>
          <a:off x="677863" y="1589649"/>
          <a:ext cx="8596312" cy="496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41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F4F453-E782-40F2-9460-9737BD79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14400"/>
            <a:ext cx="8596668" cy="1016000"/>
          </a:xfrm>
        </p:spPr>
        <p:txBody>
          <a:bodyPr/>
          <a:lstStyle/>
          <a:p>
            <a:r>
              <a:rPr lang="es-CO" b="1" dirty="0">
                <a:solidFill>
                  <a:schemeClr val="tx1"/>
                </a:solidFill>
              </a:rPr>
              <a:t>¿QUÉ ES AUTOCONTROL?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27EF35-75ED-49A5-9DAB-61480EEB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2281"/>
            <a:ext cx="9432581" cy="4675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3200" dirty="0">
                <a:solidFill>
                  <a:prstClr val="black"/>
                </a:solidFill>
                <a:latin typeface="Calibri" panose="020F0502020204030204"/>
              </a:rPr>
              <a:t> Se define como la capacidad que deben desarrollar todos y cada uno de los servidores públicos de la entidad, para considerar el control como innato y exclusivo a sus responsabilidades, decisiones y tareas.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3200" dirty="0">
                <a:solidFill>
                  <a:prstClr val="black"/>
                </a:solidFill>
                <a:latin typeface="Calibri" panose="020F0502020204030204"/>
              </a:rPr>
              <a:t> El autocontrol es la competencia, el compromiso, y la responsabilidad que tenemos en la realización del trabajo.  </a:t>
            </a:r>
          </a:p>
          <a:p>
            <a:pPr algn="just"/>
            <a:endParaRPr lang="es-CO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s-CO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B5622FB-DAAC-482D-AA34-054A5218A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34"/>
          <a:stretch/>
        </p:blipFill>
        <p:spPr>
          <a:xfrm>
            <a:off x="-256032" y="98005"/>
            <a:ext cx="11293226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0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513980-3FEC-46A2-A6BD-321BC0FE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609600"/>
            <a:ext cx="9674352" cy="132080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tx1"/>
                </a:solidFill>
              </a:rPr>
              <a:t>¿ CÓMO EJERCITARSE EN EL AUTOCONTROL?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2B0C92-4EAC-4F35-BA28-22B5F945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4208"/>
            <a:ext cx="9015306" cy="458419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prstClr val="black"/>
                </a:solidFill>
              </a:rPr>
              <a:t>Una actitud que nos permite desarrollar las funciones de manera correcta, con positivismo, compromiso y responsabilidad.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prstClr val="black"/>
                </a:solidFill>
              </a:rPr>
              <a:t> Una conducta personal de vigilancia sobre el trabajo para evaluarlo, detectar desviaciones y efectuar correctivos y mejoras.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prstClr val="black"/>
                </a:solidFill>
              </a:rPr>
              <a:t> Una disciplina individual que guía, regula y dirige el comportamiento en la búsqueda de un beneficio personal y organizacional.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203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B6E7F89-8773-483D-9FCC-EAB6BEAE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30" y="0"/>
            <a:ext cx="5279137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08AF90B-C23F-445C-9170-E2922D88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37006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REGLAS BÁSICAS PARA PRACTICAR EL AUTOCONTROL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="" xmlns:a16="http://schemas.microsoft.com/office/drawing/2014/main" id="{0F3537EC-3D8D-485C-A29D-D9B57CA84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950515"/>
              </p:ext>
            </p:extLst>
          </p:nvPr>
        </p:nvGraphicFramePr>
        <p:xfrm>
          <a:off x="256033" y="2160588"/>
          <a:ext cx="8540496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65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B6E7F89-8773-483D-9FCC-EAB6BEAE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30" y="0"/>
            <a:ext cx="5279137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08AF90B-C23F-445C-9170-E2922D88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37006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REGLAS BÁSICAS PARA PRACTICAR EL AUTOCONTROL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="" xmlns:a16="http://schemas.microsoft.com/office/drawing/2014/main" id="{0F3537EC-3D8D-485C-A29D-D9B57CA84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626645"/>
              </p:ext>
            </p:extLst>
          </p:nvPr>
        </p:nvGraphicFramePr>
        <p:xfrm>
          <a:off x="256033" y="2160588"/>
          <a:ext cx="8540496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45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419B79-8ADC-4CEF-94EB-BAB31F2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609600"/>
            <a:ext cx="8869680" cy="13208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s-CO" sz="3200" b="1" dirty="0">
                <a:solidFill>
                  <a:schemeClr val="tx1"/>
                </a:solidFill>
              </a:rPr>
              <a:t>FACTORES NEGATIVOS Y DESALENTADORES DURANTE EL APRENDIZAJE DE AUTOCONTROL</a:t>
            </a:r>
            <a:r>
              <a:rPr lang="es-CO" sz="320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es-CO" sz="320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es-CO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D89F98-5A77-4A7E-9B00-FC488971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65882" cy="388077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prstClr val="black"/>
                </a:solidFill>
              </a:rPr>
              <a:t>Pereza, agresividad, intolerancia, arrogancia, soberbia, desigualdad, menosprecio, ansiedad, depresión, miedo, indiferencia, resistencia, falta de diligencia y compromiso.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800" dirty="0">
                <a:solidFill>
                  <a:prstClr val="black"/>
                </a:solidFill>
              </a:rPr>
              <a:t> Desconocimiento, incompetencia, desorden, ausencia de directrices y metas, deshonestidad, incumplimientos normativos, arbitrariedades, falta de objetividad y claridad en las órdenes.</a:t>
            </a:r>
          </a:p>
          <a:p>
            <a:pPr>
              <a:buFont typeface="Wingdings" panose="05000000000000000000" pitchFamily="2" charset="2"/>
              <a:buChar char="q"/>
            </a:pPr>
            <a:endParaRPr lang="es-CO" sz="2800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FDAFFBE-9032-46AD-9A80-883C28BD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05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</TotalTime>
  <Words>554</Words>
  <Application>Microsoft Office PowerPoint</Application>
  <PresentationFormat>Panorámica</PresentationFormat>
  <Paragraphs>51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Faceta</vt:lpstr>
      <vt:lpstr>Presentación de PowerPoint</vt:lpstr>
      <vt:lpstr>Cultura de Autocontrol </vt:lpstr>
      <vt:lpstr>Presentación de PowerPoint</vt:lpstr>
      <vt:lpstr>Rol Oficina de Control Interno</vt:lpstr>
      <vt:lpstr>¿QUÉ ES AUTOCONTROL?</vt:lpstr>
      <vt:lpstr>¿ CÓMO EJERCITARSE EN EL AUTOCONTROL? </vt:lpstr>
      <vt:lpstr>REGLAS BÁSICAS PARA PRACTICAR EL AUTOCONTROL </vt:lpstr>
      <vt:lpstr>REGLAS BÁSICAS PARA PRACTICAR EL AUTOCONTROL </vt:lpstr>
      <vt:lpstr>FACTORES NEGATIVOS Y DESALENTADORES DURANTE EL APRENDIZAJE DE AUTOCONTROL </vt:lpstr>
      <vt:lpstr>FACTORES NEGATIVOS Y DESALENTADORES DURANTE EL APRENDIZAJE DE AUTOCONTROL </vt:lpstr>
      <vt:lpstr>El entrenamiento y la práctica del autocontrol exigen trabajo, decisión y disposición, pero genera grandes prerrogativas en todas las esferas del ser humano. A través del mismo se logra: </vt:lpstr>
      <vt:lpstr>El entrenamiento y la práctica del autocontrol exigen trabajo, decisión y disposición, pero genera grandes prerrogativas en todas las esferas del ser humano. A través del mismo se logra: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James Emmanuel Martinez Perez</dc:creator>
  <cp:lastModifiedBy>Directora-Juridica</cp:lastModifiedBy>
  <cp:revision>161</cp:revision>
  <dcterms:created xsi:type="dcterms:W3CDTF">2020-02-07T20:37:52Z</dcterms:created>
  <dcterms:modified xsi:type="dcterms:W3CDTF">2024-06-05T15:14:29Z</dcterms:modified>
</cp:coreProperties>
</file>